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4"/>
    <p:sldMasterId id="2147483736" r:id="rId5"/>
  </p:sldMasterIdLst>
  <p:notesMasterIdLst>
    <p:notesMasterId r:id="rId27"/>
  </p:notesMasterIdLst>
  <p:handoutMasterIdLst>
    <p:handoutMasterId r:id="rId28"/>
  </p:handoutMasterIdLst>
  <p:sldIdLst>
    <p:sldId id="2147473437" r:id="rId6"/>
    <p:sldId id="2147473440" r:id="rId7"/>
    <p:sldId id="2147473427" r:id="rId8"/>
    <p:sldId id="2134805341" r:id="rId9"/>
    <p:sldId id="271" r:id="rId10"/>
    <p:sldId id="272" r:id="rId11"/>
    <p:sldId id="2147473444" r:id="rId12"/>
    <p:sldId id="2147473443" r:id="rId13"/>
    <p:sldId id="266" r:id="rId14"/>
    <p:sldId id="2134805333" r:id="rId15"/>
    <p:sldId id="2134805339" r:id="rId16"/>
    <p:sldId id="2134805340" r:id="rId17"/>
    <p:sldId id="2134805343" r:id="rId18"/>
    <p:sldId id="2147473442" r:id="rId19"/>
    <p:sldId id="263" r:id="rId20"/>
    <p:sldId id="2147348464" r:id="rId21"/>
    <p:sldId id="2147473366" r:id="rId22"/>
    <p:sldId id="2134805334" r:id="rId23"/>
    <p:sldId id="2134805335" r:id="rId24"/>
    <p:sldId id="2134805345" r:id="rId25"/>
    <p:sldId id="270" r:id="rId26"/>
  </p:sldIdLst>
  <p:sldSz cx="20104100" cy="11309350"/>
  <p:notesSz cx="9929813" cy="679926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B92B2035-E66E-430D-9FC8-D7AF12968C17}">
          <p14:sldIdLst>
            <p14:sldId id="2147473437"/>
            <p14:sldId id="2147473440"/>
            <p14:sldId id="2147473427"/>
            <p14:sldId id="2134805341"/>
          </p14:sldIdLst>
        </p14:section>
        <p14:section name="Présentation CEE" id="{762A4DBF-99A0-4A13-B646-69052FB5BAFC}">
          <p14:sldIdLst>
            <p14:sldId id="271"/>
            <p14:sldId id="272"/>
            <p14:sldId id="2147473444"/>
            <p14:sldId id="2147473443"/>
            <p14:sldId id="266"/>
            <p14:sldId id="2134805333"/>
          </p14:sldIdLst>
        </p14:section>
        <p14:section name="Key Stakeholders" id="{AF3A369A-759F-457D-BD4B-C81F2A933147}">
          <p14:sldIdLst>
            <p14:sldId id="2134805339"/>
            <p14:sldId id="2134805340"/>
            <p14:sldId id="2134805343"/>
            <p14:sldId id="2147473442"/>
          </p14:sldIdLst>
        </p14:section>
        <p14:section name="Figures" id="{7F6E6365-B8B8-4E5C-8677-8BEDE967C826}">
          <p14:sldIdLst>
            <p14:sldId id="263"/>
            <p14:sldId id="2147348464"/>
            <p14:sldId id="2147473366"/>
          </p14:sldIdLst>
        </p14:section>
        <p14:section name="Standardized actions" id="{2D1C3345-7C2E-4BFF-9B72-DB619B836BA5}">
          <p14:sldIdLst>
            <p14:sldId id="2134805334"/>
            <p14:sldId id="2134805335"/>
            <p14:sldId id="2134805345"/>
            <p14:sldId id="270"/>
          </p14:sldIdLst>
        </p14:section>
        <p14:section name="Annexes" id="{590661FB-0254-4CCE-94F4-7CAA6F85F982}">
          <p14:sldIdLst/>
        </p14:section>
      </p14:sectionLst>
    </p:ex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el Gedeon (Student at CentraleSupelec)" initials="JG(aC" lastIdx="1" clrIdx="0">
    <p:extLst>
      <p:ext uri="{19B8F6BF-5375-455C-9EA6-DF929625EA0E}">
        <p15:presenceInfo xmlns:p15="http://schemas.microsoft.com/office/powerpoint/2012/main" userId="Joel Gedeon (Student at CentraleSupelec)" providerId="None"/>
      </p:ext>
    </p:extLst>
  </p:cmAuthor>
  <p:cmAuthor id="2" name="BEAUGRAND Adrien (Iveco Group)" initials="BA(G" lastIdx="2" clrIdx="1">
    <p:extLst>
      <p:ext uri="{19B8F6BF-5375-455C-9EA6-DF929625EA0E}">
        <p15:presenceInfo xmlns:p15="http://schemas.microsoft.com/office/powerpoint/2012/main" userId="BEAUGRAND Adrien (Iveco Group)" providerId="None"/>
      </p:ext>
    </p:extLst>
  </p:cmAuthor>
  <p:cmAuthor id="3" name="Olga Landesman" initials="OL" lastIdx="4" clrIdx="2">
    <p:extLst>
      <p:ext uri="{19B8F6BF-5375-455C-9EA6-DF929625EA0E}">
        <p15:presenceInfo xmlns:p15="http://schemas.microsoft.com/office/powerpoint/2012/main" userId="Olga Landesm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092"/>
    <a:srgbClr val="005192"/>
    <a:srgbClr val="F3F2F1"/>
    <a:srgbClr val="58C48F"/>
    <a:srgbClr val="E7E6E6"/>
    <a:srgbClr val="00B0F0"/>
    <a:srgbClr val="7CD1A7"/>
    <a:srgbClr val="31B675"/>
    <a:srgbClr val="015194"/>
    <a:srgbClr val="007D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48" autoAdjust="0"/>
    <p:restoredTop sz="88935" autoAdjust="0"/>
  </p:normalViewPr>
  <p:slideViewPr>
    <p:cSldViewPr snapToGrid="0">
      <p:cViewPr varScale="1">
        <p:scale>
          <a:sx n="36" d="100"/>
          <a:sy n="36" d="100"/>
        </p:scale>
        <p:origin x="692" y="60"/>
      </p:cViewPr>
      <p:guideLst>
        <p:guide orient="horz" pos="2880"/>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lenne Toum" userId="bc223a0f-b2da-4714-a69a-341b30e10b9a" providerId="ADAL" clId="{4C6EB50B-89EA-4A6B-B85E-3DCCF4666CEF}"/>
    <pc:docChg chg="undo redo custSel addSld delSld modSld sldOrd delMainMaster modMainMaster modSection">
      <pc:chgData name="Solenne Toum" userId="bc223a0f-b2da-4714-a69a-341b30e10b9a" providerId="ADAL" clId="{4C6EB50B-89EA-4A6B-B85E-3DCCF4666CEF}" dt="2024-05-27T07:26:01.536" v="2856"/>
      <pc:docMkLst>
        <pc:docMk/>
      </pc:docMkLst>
      <pc:sldChg chg="delSp">
        <pc:chgData name="Solenne Toum" userId="bc223a0f-b2da-4714-a69a-341b30e10b9a" providerId="ADAL" clId="{4C6EB50B-89EA-4A6B-B85E-3DCCF4666CEF}" dt="2024-05-22T14:52:26.953" v="2120" actId="478"/>
        <pc:sldMkLst>
          <pc:docMk/>
          <pc:sldMk cId="209018801" sldId="263"/>
        </pc:sldMkLst>
        <pc:spChg chg="del">
          <ac:chgData name="Solenne Toum" userId="bc223a0f-b2da-4714-a69a-341b30e10b9a" providerId="ADAL" clId="{4C6EB50B-89EA-4A6B-B85E-3DCCF4666CEF}" dt="2024-05-22T14:52:26.953" v="2120" actId="478"/>
          <ac:spMkLst>
            <pc:docMk/>
            <pc:sldMk cId="209018801" sldId="263"/>
            <ac:spMk id="13" creationId="{CC6DA749-6AE0-0F04-C1F0-B74FE77D1D92}"/>
          </ac:spMkLst>
        </pc:spChg>
      </pc:sldChg>
      <pc:sldChg chg="addSp delSp modSp">
        <pc:chgData name="Solenne Toum" userId="bc223a0f-b2da-4714-a69a-341b30e10b9a" providerId="ADAL" clId="{4C6EB50B-89EA-4A6B-B85E-3DCCF4666CEF}" dt="2024-05-22T15:13:48.055" v="2310" actId="20577"/>
        <pc:sldMkLst>
          <pc:docMk/>
          <pc:sldMk cId="3747885208" sldId="266"/>
        </pc:sldMkLst>
        <pc:spChg chg="del">
          <ac:chgData name="Solenne Toum" userId="bc223a0f-b2da-4714-a69a-341b30e10b9a" providerId="ADAL" clId="{4C6EB50B-89EA-4A6B-B85E-3DCCF4666CEF}" dt="2024-05-21T09:19:36.272" v="883"/>
          <ac:spMkLst>
            <pc:docMk/>
            <pc:sldMk cId="3747885208" sldId="266"/>
            <ac:spMk id="2" creationId="{B1A94111-EB91-20F2-73BA-787443CB9B6B}"/>
          </ac:spMkLst>
        </pc:spChg>
        <pc:spChg chg="add del mod">
          <ac:chgData name="Solenne Toum" userId="bc223a0f-b2da-4714-a69a-341b30e10b9a" providerId="ADAL" clId="{4C6EB50B-89EA-4A6B-B85E-3DCCF4666CEF}" dt="2024-05-22T13:21:28.435" v="1254"/>
          <ac:spMkLst>
            <pc:docMk/>
            <pc:sldMk cId="3747885208" sldId="266"/>
            <ac:spMk id="4" creationId="{5550F02A-CFAA-4481-BF1A-B20CA868022C}"/>
          </ac:spMkLst>
        </pc:spChg>
        <pc:spChg chg="add mod">
          <ac:chgData name="Solenne Toum" userId="bc223a0f-b2da-4714-a69a-341b30e10b9a" providerId="ADAL" clId="{4C6EB50B-89EA-4A6B-B85E-3DCCF4666CEF}" dt="2024-05-21T09:19:53.419" v="903"/>
          <ac:spMkLst>
            <pc:docMk/>
            <pc:sldMk cId="3747885208" sldId="266"/>
            <ac:spMk id="6" creationId="{6FD4D6F6-B0C5-47EB-811F-CD4CEE36F9DF}"/>
          </ac:spMkLst>
        </pc:spChg>
        <pc:spChg chg="mod">
          <ac:chgData name="Solenne Toum" userId="bc223a0f-b2da-4714-a69a-341b30e10b9a" providerId="ADAL" clId="{4C6EB50B-89EA-4A6B-B85E-3DCCF4666CEF}" dt="2024-05-22T15:12:21.308" v="2219" actId="20577"/>
          <ac:spMkLst>
            <pc:docMk/>
            <pc:sldMk cId="3747885208" sldId="266"/>
            <ac:spMk id="8" creationId="{09C400AF-EA68-46D0-A376-C6AD117902BA}"/>
          </ac:spMkLst>
        </pc:spChg>
        <pc:spChg chg="add mod">
          <ac:chgData name="Solenne Toum" userId="bc223a0f-b2da-4714-a69a-341b30e10b9a" providerId="ADAL" clId="{4C6EB50B-89EA-4A6B-B85E-3DCCF4666CEF}" dt="2024-05-22T15:13:48.055" v="2310" actId="20577"/>
          <ac:spMkLst>
            <pc:docMk/>
            <pc:sldMk cId="3747885208" sldId="266"/>
            <ac:spMk id="17" creationId="{1315A899-7158-4347-BBCE-FBE5AA613535}"/>
          </ac:spMkLst>
        </pc:spChg>
        <pc:spChg chg="del">
          <ac:chgData name="Solenne Toum" userId="bc223a0f-b2da-4714-a69a-341b30e10b9a" providerId="ADAL" clId="{4C6EB50B-89EA-4A6B-B85E-3DCCF4666CEF}" dt="2024-05-21T09:19:30.401" v="882" actId="478"/>
          <ac:spMkLst>
            <pc:docMk/>
            <pc:sldMk cId="3747885208" sldId="266"/>
            <ac:spMk id="17" creationId="{E15ADC9D-C183-41EF-A51C-8250ED090615}"/>
          </ac:spMkLst>
        </pc:spChg>
      </pc:sldChg>
      <pc:sldChg chg="modSp ord">
        <pc:chgData name="Solenne Toum" userId="bc223a0f-b2da-4714-a69a-341b30e10b9a" providerId="ADAL" clId="{4C6EB50B-89EA-4A6B-B85E-3DCCF4666CEF}" dt="2024-05-21T09:22:22.368" v="919"/>
        <pc:sldMkLst>
          <pc:docMk/>
          <pc:sldMk cId="4103793352" sldId="270"/>
        </pc:sldMkLst>
        <pc:spChg chg="mod">
          <ac:chgData name="Solenne Toum" userId="bc223a0f-b2da-4714-a69a-341b30e10b9a" providerId="ADAL" clId="{4C6EB50B-89EA-4A6B-B85E-3DCCF4666CEF}" dt="2024-05-21T09:16:20.971" v="859" actId="20577"/>
          <ac:spMkLst>
            <pc:docMk/>
            <pc:sldMk cId="4103793352" sldId="270"/>
            <ac:spMk id="8" creationId="{17557D17-10E2-4564-A58B-ECDF20BF4478}"/>
          </ac:spMkLst>
        </pc:spChg>
      </pc:sldChg>
      <pc:sldChg chg="addSp delSp modSp ord">
        <pc:chgData name="Solenne Toum" userId="bc223a0f-b2da-4714-a69a-341b30e10b9a" providerId="ADAL" clId="{4C6EB50B-89EA-4A6B-B85E-3DCCF4666CEF}" dt="2024-05-23T09:12:49.858" v="2843"/>
        <pc:sldMkLst>
          <pc:docMk/>
          <pc:sldMk cId="3571425130" sldId="271"/>
        </pc:sldMkLst>
        <pc:spChg chg="del">
          <ac:chgData name="Solenne Toum" userId="bc223a0f-b2da-4714-a69a-341b30e10b9a" providerId="ADAL" clId="{4C6EB50B-89EA-4A6B-B85E-3DCCF4666CEF}" dt="2024-05-21T08:26:29.250" v="214"/>
          <ac:spMkLst>
            <pc:docMk/>
            <pc:sldMk cId="3571425130" sldId="271"/>
            <ac:spMk id="2" creationId="{B1A94111-EB91-20F2-73BA-787443CB9B6B}"/>
          </ac:spMkLst>
        </pc:spChg>
        <pc:spChg chg="mod">
          <ac:chgData name="Solenne Toum" userId="bc223a0f-b2da-4714-a69a-341b30e10b9a" providerId="ADAL" clId="{4C6EB50B-89EA-4A6B-B85E-3DCCF4666CEF}" dt="2024-05-21T13:56:56.797" v="1241" actId="1035"/>
          <ac:spMkLst>
            <pc:docMk/>
            <pc:sldMk cId="3571425130" sldId="271"/>
            <ac:spMk id="3" creationId="{B9340319-F308-4331-9B54-310696C529D8}"/>
          </ac:spMkLst>
        </pc:spChg>
        <pc:spChg chg="add del mod">
          <ac:chgData name="Solenne Toum" userId="bc223a0f-b2da-4714-a69a-341b30e10b9a" providerId="ADAL" clId="{4C6EB50B-89EA-4A6B-B85E-3DCCF4666CEF}" dt="2024-05-22T15:08:18.585" v="2212" actId="12"/>
          <ac:spMkLst>
            <pc:docMk/>
            <pc:sldMk cId="3571425130" sldId="271"/>
            <ac:spMk id="4" creationId="{B50AD5F3-70EB-4D23-8601-1EABC61B05E9}"/>
          </ac:spMkLst>
        </pc:spChg>
        <pc:spChg chg="add del mod">
          <ac:chgData name="Solenne Toum" userId="bc223a0f-b2da-4714-a69a-341b30e10b9a" providerId="ADAL" clId="{4C6EB50B-89EA-4A6B-B85E-3DCCF4666CEF}" dt="2024-05-21T08:26:24.625" v="213"/>
          <ac:spMkLst>
            <pc:docMk/>
            <pc:sldMk cId="3571425130" sldId="271"/>
            <ac:spMk id="5" creationId="{4042F78C-15D6-4EB5-B5D6-50914D12BBA7}"/>
          </ac:spMkLst>
        </pc:spChg>
        <pc:spChg chg="add mod">
          <ac:chgData name="Solenne Toum" userId="bc223a0f-b2da-4714-a69a-341b30e10b9a" providerId="ADAL" clId="{4C6EB50B-89EA-4A6B-B85E-3DCCF4666CEF}" dt="2024-05-21T08:27:02.247" v="223" actId="20577"/>
          <ac:spMkLst>
            <pc:docMk/>
            <pc:sldMk cId="3571425130" sldId="271"/>
            <ac:spMk id="6" creationId="{4DB5FC58-45D8-429C-99B0-C0B9BBDE45EF}"/>
          </ac:spMkLst>
        </pc:spChg>
        <pc:spChg chg="add del mod">
          <ac:chgData name="Solenne Toum" userId="bc223a0f-b2da-4714-a69a-341b30e10b9a" providerId="ADAL" clId="{4C6EB50B-89EA-4A6B-B85E-3DCCF4666CEF}" dt="2024-05-21T08:26:47.661" v="220"/>
          <ac:spMkLst>
            <pc:docMk/>
            <pc:sldMk cId="3571425130" sldId="271"/>
            <ac:spMk id="8" creationId="{6F712624-B9DD-446D-A373-53970356FF67}"/>
          </ac:spMkLst>
        </pc:spChg>
        <pc:spChg chg="del mod">
          <ac:chgData name="Solenne Toum" userId="bc223a0f-b2da-4714-a69a-341b30e10b9a" providerId="ADAL" clId="{4C6EB50B-89EA-4A6B-B85E-3DCCF4666CEF}" dt="2024-05-21T08:26:14.266" v="209" actId="478"/>
          <ac:spMkLst>
            <pc:docMk/>
            <pc:sldMk cId="3571425130" sldId="271"/>
            <ac:spMk id="10" creationId="{4A321E27-53FB-456C-8845-67EF0AF8F002}"/>
          </ac:spMkLst>
        </pc:spChg>
      </pc:sldChg>
      <pc:sldChg chg="addSp delSp modSp ord">
        <pc:chgData name="Solenne Toum" userId="bc223a0f-b2da-4714-a69a-341b30e10b9a" providerId="ADAL" clId="{4C6EB50B-89EA-4A6B-B85E-3DCCF4666CEF}" dt="2024-05-21T09:20:19.257" v="907"/>
        <pc:sldMkLst>
          <pc:docMk/>
          <pc:sldMk cId="1013553458" sldId="272"/>
        </pc:sldMkLst>
        <pc:spChg chg="del">
          <ac:chgData name="Solenne Toum" userId="bc223a0f-b2da-4714-a69a-341b30e10b9a" providerId="ADAL" clId="{4C6EB50B-89EA-4A6B-B85E-3DCCF4666CEF}" dt="2024-05-21T09:20:05.334" v="904"/>
          <ac:spMkLst>
            <pc:docMk/>
            <pc:sldMk cId="1013553458" sldId="272"/>
            <ac:spMk id="2" creationId="{B1A94111-EB91-20F2-73BA-787443CB9B6B}"/>
          </ac:spMkLst>
        </pc:spChg>
        <pc:spChg chg="add mod">
          <ac:chgData name="Solenne Toum" userId="bc223a0f-b2da-4714-a69a-341b30e10b9a" providerId="ADAL" clId="{4C6EB50B-89EA-4A6B-B85E-3DCCF4666CEF}" dt="2024-05-21T09:20:08.049" v="905"/>
          <ac:spMkLst>
            <pc:docMk/>
            <pc:sldMk cId="1013553458" sldId="272"/>
            <ac:spMk id="3" creationId="{EDCE377E-C559-4989-AF18-D110318FFBBF}"/>
          </ac:spMkLst>
        </pc:spChg>
        <pc:spChg chg="mod">
          <ac:chgData name="Solenne Toum" userId="bc223a0f-b2da-4714-a69a-341b30e10b9a" providerId="ADAL" clId="{4C6EB50B-89EA-4A6B-B85E-3DCCF4666CEF}" dt="2024-05-21T09:20:16.895" v="906" actId="1076"/>
          <ac:spMkLst>
            <pc:docMk/>
            <pc:sldMk cId="1013553458" sldId="272"/>
            <ac:spMk id="6" creationId="{363FA459-4273-4B06-942D-72C52B576E8C}"/>
          </ac:spMkLst>
        </pc:spChg>
      </pc:sldChg>
      <pc:sldChg chg="addSp delSp modSp del ord">
        <pc:chgData name="Solenne Toum" userId="bc223a0f-b2da-4714-a69a-341b30e10b9a" providerId="ADAL" clId="{4C6EB50B-89EA-4A6B-B85E-3DCCF4666CEF}" dt="2024-05-22T13:30:44.737" v="1286" actId="478"/>
        <pc:sldMkLst>
          <pc:docMk/>
          <pc:sldMk cId="512352746" sldId="275"/>
        </pc:sldMkLst>
        <pc:spChg chg="del">
          <ac:chgData name="Solenne Toum" userId="bc223a0f-b2da-4714-a69a-341b30e10b9a" providerId="ADAL" clId="{4C6EB50B-89EA-4A6B-B85E-3DCCF4666CEF}" dt="2024-05-22T13:27:59.764" v="1270"/>
          <ac:spMkLst>
            <pc:docMk/>
            <pc:sldMk cId="512352746" sldId="275"/>
            <ac:spMk id="2" creationId="{B1A94111-EB91-20F2-73BA-787443CB9B6B}"/>
          </ac:spMkLst>
        </pc:spChg>
        <pc:spChg chg="del mod">
          <ac:chgData name="Solenne Toum" userId="bc223a0f-b2da-4714-a69a-341b30e10b9a" providerId="ADAL" clId="{4C6EB50B-89EA-4A6B-B85E-3DCCF4666CEF}" dt="2024-05-22T13:29:42.032" v="1284" actId="478"/>
          <ac:spMkLst>
            <pc:docMk/>
            <pc:sldMk cId="512352746" sldId="275"/>
            <ac:spMk id="3" creationId="{00000000-0000-0000-0000-000000000000}"/>
          </ac:spMkLst>
        </pc:spChg>
        <pc:spChg chg="add mod">
          <ac:chgData name="Solenne Toum" userId="bc223a0f-b2da-4714-a69a-341b30e10b9a" providerId="ADAL" clId="{4C6EB50B-89EA-4A6B-B85E-3DCCF4666CEF}" dt="2024-05-22T13:28:07.999" v="1272" actId="20577"/>
          <ac:spMkLst>
            <pc:docMk/>
            <pc:sldMk cId="512352746" sldId="275"/>
            <ac:spMk id="4" creationId="{6B053CA3-5561-434D-866F-A0D9FFB2BF08}"/>
          </ac:spMkLst>
        </pc:spChg>
        <pc:spChg chg="del">
          <ac:chgData name="Solenne Toum" userId="bc223a0f-b2da-4714-a69a-341b30e10b9a" providerId="ADAL" clId="{4C6EB50B-89EA-4A6B-B85E-3DCCF4666CEF}" dt="2024-05-22T13:30:44.737" v="1286" actId="478"/>
          <ac:spMkLst>
            <pc:docMk/>
            <pc:sldMk cId="512352746" sldId="275"/>
            <ac:spMk id="5" creationId="{22176940-FFB8-41A9-AD07-16F51A5D2B6B}"/>
          </ac:spMkLst>
        </pc:spChg>
        <pc:spChg chg="del mod">
          <ac:chgData name="Solenne Toum" userId="bc223a0f-b2da-4714-a69a-341b30e10b9a" providerId="ADAL" clId="{4C6EB50B-89EA-4A6B-B85E-3DCCF4666CEF}" dt="2024-05-22T13:27:49.966" v="1269" actId="478"/>
          <ac:spMkLst>
            <pc:docMk/>
            <pc:sldMk cId="512352746" sldId="275"/>
            <ac:spMk id="6" creationId="{363FA459-4273-4B06-942D-72C52B576E8C}"/>
          </ac:spMkLst>
        </pc:spChg>
      </pc:sldChg>
      <pc:sldChg chg="addSp delSp modSp del ord">
        <pc:chgData name="Solenne Toum" userId="bc223a0f-b2da-4714-a69a-341b30e10b9a" providerId="ADAL" clId="{4C6EB50B-89EA-4A6B-B85E-3DCCF4666CEF}" dt="2024-05-22T13:51:24.963" v="1492" actId="1037"/>
        <pc:sldMkLst>
          <pc:docMk/>
          <pc:sldMk cId="2609562100" sldId="276"/>
        </pc:sldMkLst>
        <pc:spChg chg="del">
          <ac:chgData name="Solenne Toum" userId="bc223a0f-b2da-4714-a69a-341b30e10b9a" providerId="ADAL" clId="{4C6EB50B-89EA-4A6B-B85E-3DCCF4666CEF}" dt="2024-05-22T13:43:21.572" v="1445"/>
          <ac:spMkLst>
            <pc:docMk/>
            <pc:sldMk cId="2609562100" sldId="276"/>
            <ac:spMk id="2" creationId="{B1A94111-EB91-20F2-73BA-787443CB9B6B}"/>
          </ac:spMkLst>
        </pc:spChg>
        <pc:spChg chg="add mod">
          <ac:chgData name="Solenne Toum" userId="bc223a0f-b2da-4714-a69a-341b30e10b9a" providerId="ADAL" clId="{4C6EB50B-89EA-4A6B-B85E-3DCCF4666CEF}" dt="2024-05-22T13:43:44.835" v="1453" actId="14100"/>
          <ac:spMkLst>
            <pc:docMk/>
            <pc:sldMk cId="2609562100" sldId="276"/>
            <ac:spMk id="3" creationId="{D2388AD8-BEFD-4E94-9492-2951959398C8}"/>
          </ac:spMkLst>
        </pc:spChg>
        <pc:spChg chg="del mod">
          <ac:chgData name="Solenne Toum" userId="bc223a0f-b2da-4714-a69a-341b30e10b9a" providerId="ADAL" clId="{4C6EB50B-89EA-4A6B-B85E-3DCCF4666CEF}" dt="2024-05-22T13:43:24.968" v="1446" actId="478"/>
          <ac:spMkLst>
            <pc:docMk/>
            <pc:sldMk cId="2609562100" sldId="276"/>
            <ac:spMk id="6" creationId="{2B314868-5386-4B46-9C16-147FB67AAA3B}"/>
          </ac:spMkLst>
        </pc:spChg>
        <pc:spChg chg="mod">
          <ac:chgData name="Solenne Toum" userId="bc223a0f-b2da-4714-a69a-341b30e10b9a" providerId="ADAL" clId="{4C6EB50B-89EA-4A6B-B85E-3DCCF4666CEF}" dt="2024-05-22T13:44:16.173" v="1482" actId="1038"/>
          <ac:spMkLst>
            <pc:docMk/>
            <pc:sldMk cId="2609562100" sldId="276"/>
            <ac:spMk id="10" creationId="{457E33BA-8792-40E6-ABE3-38815A171D5A}"/>
          </ac:spMkLst>
        </pc:spChg>
        <pc:spChg chg="mod">
          <ac:chgData name="Solenne Toum" userId="bc223a0f-b2da-4714-a69a-341b30e10b9a" providerId="ADAL" clId="{4C6EB50B-89EA-4A6B-B85E-3DCCF4666CEF}" dt="2024-05-22T13:51:24.963" v="1492" actId="1037"/>
          <ac:spMkLst>
            <pc:docMk/>
            <pc:sldMk cId="2609562100" sldId="276"/>
            <ac:spMk id="18" creationId="{6038D6F7-2AAB-4C5C-8ABE-0D595E38AD70}"/>
          </ac:spMkLst>
        </pc:spChg>
        <pc:picChg chg="mod">
          <ac:chgData name="Solenne Toum" userId="bc223a0f-b2da-4714-a69a-341b30e10b9a" providerId="ADAL" clId="{4C6EB50B-89EA-4A6B-B85E-3DCCF4666CEF}" dt="2024-05-22T13:44:20.563" v="1486" actId="1038"/>
          <ac:picMkLst>
            <pc:docMk/>
            <pc:sldMk cId="2609562100" sldId="276"/>
            <ac:picMk id="8" creationId="{B904A8E7-823B-4452-AFD3-2BA4B5024417}"/>
          </ac:picMkLst>
        </pc:picChg>
      </pc:sldChg>
      <pc:sldChg chg="addSp delSp modSp del ord">
        <pc:chgData name="Solenne Toum" userId="bc223a0f-b2da-4714-a69a-341b30e10b9a" providerId="ADAL" clId="{4C6EB50B-89EA-4A6B-B85E-3DCCF4666CEF}" dt="2024-05-22T13:52:09.165" v="1501" actId="1038"/>
        <pc:sldMkLst>
          <pc:docMk/>
          <pc:sldMk cId="2317039983" sldId="278"/>
        </pc:sldMkLst>
        <pc:spChg chg="del">
          <ac:chgData name="Solenne Toum" userId="bc223a0f-b2da-4714-a69a-341b30e10b9a" providerId="ADAL" clId="{4C6EB50B-89EA-4A6B-B85E-3DCCF4666CEF}" dt="2024-05-22T13:41:12.319" v="1435"/>
          <ac:spMkLst>
            <pc:docMk/>
            <pc:sldMk cId="2317039983" sldId="278"/>
            <ac:spMk id="2" creationId="{B1A94111-EB91-20F2-73BA-787443CB9B6B}"/>
          </ac:spMkLst>
        </pc:spChg>
        <pc:spChg chg="add mod">
          <ac:chgData name="Solenne Toum" userId="bc223a0f-b2da-4714-a69a-341b30e10b9a" providerId="ADAL" clId="{4C6EB50B-89EA-4A6B-B85E-3DCCF4666CEF}" dt="2024-05-22T13:41:48.908" v="1444" actId="14100"/>
          <ac:spMkLst>
            <pc:docMk/>
            <pc:sldMk cId="2317039983" sldId="278"/>
            <ac:spMk id="5" creationId="{76C36AE9-C42E-4280-B713-1476F91F498D}"/>
          </ac:spMkLst>
        </pc:spChg>
        <pc:spChg chg="del mod">
          <ac:chgData name="Solenne Toum" userId="bc223a0f-b2da-4714-a69a-341b30e10b9a" providerId="ADAL" clId="{4C6EB50B-89EA-4A6B-B85E-3DCCF4666CEF}" dt="2024-05-22T13:41:09.083" v="1434" actId="478"/>
          <ac:spMkLst>
            <pc:docMk/>
            <pc:sldMk cId="2317039983" sldId="278"/>
            <ac:spMk id="6" creationId="{2B314868-5386-4B46-9C16-147FB67AAA3B}"/>
          </ac:spMkLst>
        </pc:spChg>
        <pc:spChg chg="mod">
          <ac:chgData name="Solenne Toum" userId="bc223a0f-b2da-4714-a69a-341b30e10b9a" providerId="ADAL" clId="{4C6EB50B-89EA-4A6B-B85E-3DCCF4666CEF}" dt="2024-05-22T13:44:04.476" v="1467" actId="1037"/>
          <ac:spMkLst>
            <pc:docMk/>
            <pc:sldMk cId="2317039983" sldId="278"/>
            <ac:spMk id="10" creationId="{457E33BA-8792-40E6-ABE3-38815A171D5A}"/>
          </ac:spMkLst>
        </pc:spChg>
        <pc:spChg chg="mod">
          <ac:chgData name="Solenne Toum" userId="bc223a0f-b2da-4714-a69a-341b30e10b9a" providerId="ADAL" clId="{4C6EB50B-89EA-4A6B-B85E-3DCCF4666CEF}" dt="2024-05-22T13:44:04.476" v="1467" actId="1037"/>
          <ac:spMkLst>
            <pc:docMk/>
            <pc:sldMk cId="2317039983" sldId="278"/>
            <ac:spMk id="18" creationId="{6038D6F7-2AAB-4C5C-8ABE-0D595E38AD70}"/>
          </ac:spMkLst>
        </pc:spChg>
        <pc:picChg chg="mod">
          <ac:chgData name="Solenne Toum" userId="bc223a0f-b2da-4714-a69a-341b30e10b9a" providerId="ADAL" clId="{4C6EB50B-89EA-4A6B-B85E-3DCCF4666CEF}" dt="2024-05-22T13:52:09.165" v="1501" actId="1038"/>
          <ac:picMkLst>
            <pc:docMk/>
            <pc:sldMk cId="2317039983" sldId="278"/>
            <ac:picMk id="4" creationId="{00000000-0000-0000-0000-000000000000}"/>
          </ac:picMkLst>
        </pc:picChg>
      </pc:sldChg>
      <pc:sldChg chg="addSp delSp modSp">
        <pc:chgData name="Solenne Toum" userId="bc223a0f-b2da-4714-a69a-341b30e10b9a" providerId="ADAL" clId="{4C6EB50B-89EA-4A6B-B85E-3DCCF4666CEF}" dt="2024-05-22T14:49:49.544" v="2119" actId="20577"/>
        <pc:sldMkLst>
          <pc:docMk/>
          <pc:sldMk cId="1438822978" sldId="2134805333"/>
        </pc:sldMkLst>
        <pc:spChg chg="add del">
          <ac:chgData name="Solenne Toum" userId="bc223a0f-b2da-4714-a69a-341b30e10b9a" providerId="ADAL" clId="{4C6EB50B-89EA-4A6B-B85E-3DCCF4666CEF}" dt="2024-05-21T09:21:24.901" v="916"/>
          <ac:spMkLst>
            <pc:docMk/>
            <pc:sldMk cId="1438822978" sldId="2134805333"/>
            <ac:spMk id="2" creationId="{B1A94111-EB91-20F2-73BA-787443CB9B6B}"/>
          </ac:spMkLst>
        </pc:spChg>
        <pc:spChg chg="del mod">
          <ac:chgData name="Solenne Toum" userId="bc223a0f-b2da-4714-a69a-341b30e10b9a" providerId="ADAL" clId="{4C6EB50B-89EA-4A6B-B85E-3DCCF4666CEF}" dt="2024-05-21T09:21:11.920" v="913" actId="478"/>
          <ac:spMkLst>
            <pc:docMk/>
            <pc:sldMk cId="1438822978" sldId="2134805333"/>
            <ac:spMk id="4" creationId="{6A02E3F1-200E-4B99-D86A-56CBE577D905}"/>
          </ac:spMkLst>
        </pc:spChg>
        <pc:spChg chg="add del mod">
          <ac:chgData name="Solenne Toum" userId="bc223a0f-b2da-4714-a69a-341b30e10b9a" providerId="ADAL" clId="{4C6EB50B-89EA-4A6B-B85E-3DCCF4666CEF}" dt="2024-05-21T09:21:14.920" v="914" actId="478"/>
          <ac:spMkLst>
            <pc:docMk/>
            <pc:sldMk cId="1438822978" sldId="2134805333"/>
            <ac:spMk id="5" creationId="{CAFA261A-9F36-4B7F-9F19-62AF60C5F4F0}"/>
          </ac:spMkLst>
        </pc:spChg>
        <pc:spChg chg="add mod">
          <ac:chgData name="Solenne Toum" userId="bc223a0f-b2da-4714-a69a-341b30e10b9a" providerId="ADAL" clId="{4C6EB50B-89EA-4A6B-B85E-3DCCF4666CEF}" dt="2024-05-21T09:21:31.247" v="917"/>
          <ac:spMkLst>
            <pc:docMk/>
            <pc:sldMk cId="1438822978" sldId="2134805333"/>
            <ac:spMk id="6" creationId="{377E9643-B005-441C-98DE-8A0F9FEDEC96}"/>
          </ac:spMkLst>
        </pc:spChg>
        <pc:spChg chg="mod">
          <ac:chgData name="Solenne Toum" userId="bc223a0f-b2da-4714-a69a-341b30e10b9a" providerId="ADAL" clId="{4C6EB50B-89EA-4A6B-B85E-3DCCF4666CEF}" dt="2024-05-22T14:43:13.039" v="2105" actId="20577"/>
          <ac:spMkLst>
            <pc:docMk/>
            <pc:sldMk cId="1438822978" sldId="2134805333"/>
            <ac:spMk id="8" creationId="{34A68E93-5E49-428E-9EF9-2266CE8E87AF}"/>
          </ac:spMkLst>
        </pc:spChg>
        <pc:spChg chg="mod">
          <ac:chgData name="Solenne Toum" userId="bc223a0f-b2da-4714-a69a-341b30e10b9a" providerId="ADAL" clId="{4C6EB50B-89EA-4A6B-B85E-3DCCF4666CEF}" dt="2024-05-22T14:49:49.544" v="2119" actId="20577"/>
          <ac:spMkLst>
            <pc:docMk/>
            <pc:sldMk cId="1438822978" sldId="2134805333"/>
            <ac:spMk id="10" creationId="{03C69EE4-0820-4F56-A968-2252F1502AC0}"/>
          </ac:spMkLst>
        </pc:spChg>
        <pc:spChg chg="mod">
          <ac:chgData name="Solenne Toum" userId="bc223a0f-b2da-4714-a69a-341b30e10b9a" providerId="ADAL" clId="{4C6EB50B-89EA-4A6B-B85E-3DCCF4666CEF}" dt="2024-05-22T14:49:46.428" v="2117" actId="20577"/>
          <ac:spMkLst>
            <pc:docMk/>
            <pc:sldMk cId="1438822978" sldId="2134805333"/>
            <ac:spMk id="11" creationId="{13D73459-9E8C-447F-9D01-816ED7A85714}"/>
          </ac:spMkLst>
        </pc:spChg>
        <pc:spChg chg="mod">
          <ac:chgData name="Solenne Toum" userId="bc223a0f-b2da-4714-a69a-341b30e10b9a" providerId="ADAL" clId="{4C6EB50B-89EA-4A6B-B85E-3DCCF4666CEF}" dt="2024-05-22T14:44:38.841" v="2107" actId="20577"/>
          <ac:spMkLst>
            <pc:docMk/>
            <pc:sldMk cId="1438822978" sldId="2134805333"/>
            <ac:spMk id="13" creationId="{162D1E70-B6B9-4696-A549-D87927A7F96E}"/>
          </ac:spMkLst>
        </pc:spChg>
        <pc:spChg chg="mod">
          <ac:chgData name="Solenne Toum" userId="bc223a0f-b2da-4714-a69a-341b30e10b9a" providerId="ADAL" clId="{4C6EB50B-89EA-4A6B-B85E-3DCCF4666CEF}" dt="2024-05-22T14:45:35.215" v="2109" actId="20577"/>
          <ac:spMkLst>
            <pc:docMk/>
            <pc:sldMk cId="1438822978" sldId="2134805333"/>
            <ac:spMk id="14" creationId="{54E6D733-AE10-4F40-8918-C80434B4C925}"/>
          </ac:spMkLst>
        </pc:spChg>
        <pc:spChg chg="add mod">
          <ac:chgData name="Solenne Toum" userId="bc223a0f-b2da-4714-a69a-341b30e10b9a" providerId="ADAL" clId="{4C6EB50B-89EA-4A6B-B85E-3DCCF4666CEF}" dt="2024-05-21T09:21:18.627" v="915"/>
          <ac:spMkLst>
            <pc:docMk/>
            <pc:sldMk cId="1438822978" sldId="2134805333"/>
            <ac:spMk id="16" creationId="{4DF00424-4C3E-40B8-9190-7D5B70D3A5CD}"/>
          </ac:spMkLst>
        </pc:spChg>
      </pc:sldChg>
      <pc:sldChg chg="ord">
        <pc:chgData name="Solenne Toum" userId="bc223a0f-b2da-4714-a69a-341b30e10b9a" providerId="ADAL" clId="{4C6EB50B-89EA-4A6B-B85E-3DCCF4666CEF}" dt="2024-05-21T09:22:18.577" v="918"/>
        <pc:sldMkLst>
          <pc:docMk/>
          <pc:sldMk cId="2986560371" sldId="2134805334"/>
        </pc:sldMkLst>
      </pc:sldChg>
      <pc:sldChg chg="ord">
        <pc:chgData name="Solenne Toum" userId="bc223a0f-b2da-4714-a69a-341b30e10b9a" providerId="ADAL" clId="{4C6EB50B-89EA-4A6B-B85E-3DCCF4666CEF}" dt="2024-05-21T09:22:18.577" v="918"/>
        <pc:sldMkLst>
          <pc:docMk/>
          <pc:sldMk cId="3742300200" sldId="2134805335"/>
        </pc:sldMkLst>
      </pc:sldChg>
      <pc:sldChg chg="addSp delSp modSp modNotesTx">
        <pc:chgData name="Solenne Toum" userId="bc223a0f-b2da-4714-a69a-341b30e10b9a" providerId="ADAL" clId="{4C6EB50B-89EA-4A6B-B85E-3DCCF4666CEF}" dt="2024-05-22T15:16:09.755" v="2313" actId="20577"/>
        <pc:sldMkLst>
          <pc:docMk/>
          <pc:sldMk cId="1228293550" sldId="2134805339"/>
        </pc:sldMkLst>
        <pc:spChg chg="mod">
          <ac:chgData name="Solenne Toum" userId="bc223a0f-b2da-4714-a69a-341b30e10b9a" providerId="ADAL" clId="{4C6EB50B-89EA-4A6B-B85E-3DCCF4666CEF}" dt="2024-05-21T09:25:16.976" v="970" actId="164"/>
          <ac:spMkLst>
            <pc:docMk/>
            <pc:sldMk cId="1228293550" sldId="2134805339"/>
            <ac:spMk id="2" creationId="{61266270-EB69-4D28-B36A-EA5CF890D29D}"/>
          </ac:spMkLst>
        </pc:spChg>
        <pc:spChg chg="add del mod">
          <ac:chgData name="Solenne Toum" userId="bc223a0f-b2da-4714-a69a-341b30e10b9a" providerId="ADAL" clId="{4C6EB50B-89EA-4A6B-B85E-3DCCF4666CEF}" dt="2024-05-21T09:24:00.500" v="923"/>
          <ac:spMkLst>
            <pc:docMk/>
            <pc:sldMk cId="1228293550" sldId="2134805339"/>
            <ac:spMk id="3" creationId="{B4D42B93-710F-48C9-9B1A-352B2DB624D0}"/>
          </ac:spMkLst>
        </pc:spChg>
        <pc:spChg chg="add mod">
          <ac:chgData name="Solenne Toum" userId="bc223a0f-b2da-4714-a69a-341b30e10b9a" providerId="ADAL" clId="{4C6EB50B-89EA-4A6B-B85E-3DCCF4666CEF}" dt="2024-05-21T09:24:14.910" v="928" actId="20577"/>
          <ac:spMkLst>
            <pc:docMk/>
            <pc:sldMk cId="1228293550" sldId="2134805339"/>
            <ac:spMk id="5" creationId="{6714D344-2B46-45BA-8140-0A0344A006CF}"/>
          </ac:spMkLst>
        </pc:spChg>
        <pc:spChg chg="del mod">
          <ac:chgData name="Solenne Toum" userId="bc223a0f-b2da-4714-a69a-341b30e10b9a" providerId="ADAL" clId="{4C6EB50B-89EA-4A6B-B85E-3DCCF4666CEF}" dt="2024-05-21T09:24:06.869" v="925" actId="478"/>
          <ac:spMkLst>
            <pc:docMk/>
            <pc:sldMk cId="1228293550" sldId="2134805339"/>
            <ac:spMk id="6" creationId="{689CF23A-C8EB-4559-9415-F0EE4C258A51}"/>
          </ac:spMkLst>
        </pc:spChg>
        <pc:spChg chg="mod">
          <ac:chgData name="Solenne Toum" userId="bc223a0f-b2da-4714-a69a-341b30e10b9a" providerId="ADAL" clId="{4C6EB50B-89EA-4A6B-B85E-3DCCF4666CEF}" dt="2024-05-21T09:25:16.976" v="970" actId="164"/>
          <ac:spMkLst>
            <pc:docMk/>
            <pc:sldMk cId="1228293550" sldId="2134805339"/>
            <ac:spMk id="7" creationId="{0BB13EAC-9F31-46F5-8DC4-31D27E693893}"/>
          </ac:spMkLst>
        </pc:spChg>
        <pc:spChg chg="mod">
          <ac:chgData name="Solenne Toum" userId="bc223a0f-b2da-4714-a69a-341b30e10b9a" providerId="ADAL" clId="{4C6EB50B-89EA-4A6B-B85E-3DCCF4666CEF}" dt="2024-05-21T09:25:16.976" v="970" actId="164"/>
          <ac:spMkLst>
            <pc:docMk/>
            <pc:sldMk cId="1228293550" sldId="2134805339"/>
            <ac:spMk id="8" creationId="{EAF0D64D-57D1-434E-9E08-FFFBBB064E87}"/>
          </ac:spMkLst>
        </pc:spChg>
        <pc:spChg chg="mod">
          <ac:chgData name="Solenne Toum" userId="bc223a0f-b2da-4714-a69a-341b30e10b9a" providerId="ADAL" clId="{4C6EB50B-89EA-4A6B-B85E-3DCCF4666CEF}" dt="2024-05-21T09:25:16.976" v="970" actId="164"/>
          <ac:spMkLst>
            <pc:docMk/>
            <pc:sldMk cId="1228293550" sldId="2134805339"/>
            <ac:spMk id="9" creationId="{B8D02F71-3D54-407D-A545-411374397A66}"/>
          </ac:spMkLst>
        </pc:spChg>
        <pc:spChg chg="mod">
          <ac:chgData name="Solenne Toum" userId="bc223a0f-b2da-4714-a69a-341b30e10b9a" providerId="ADAL" clId="{4C6EB50B-89EA-4A6B-B85E-3DCCF4666CEF}" dt="2024-05-21T09:25:16.976" v="970" actId="164"/>
          <ac:spMkLst>
            <pc:docMk/>
            <pc:sldMk cId="1228293550" sldId="2134805339"/>
            <ac:spMk id="10" creationId="{76E4B08E-4533-4352-A64D-0FAAC2689A67}"/>
          </ac:spMkLst>
        </pc:spChg>
        <pc:spChg chg="mod">
          <ac:chgData name="Solenne Toum" userId="bc223a0f-b2da-4714-a69a-341b30e10b9a" providerId="ADAL" clId="{4C6EB50B-89EA-4A6B-B85E-3DCCF4666CEF}" dt="2024-05-21T09:25:16.976" v="970" actId="164"/>
          <ac:spMkLst>
            <pc:docMk/>
            <pc:sldMk cId="1228293550" sldId="2134805339"/>
            <ac:spMk id="11" creationId="{485CB1E5-06BE-4F3D-BD2B-6F4EE96E9E64}"/>
          </ac:spMkLst>
        </pc:spChg>
        <pc:spChg chg="mod">
          <ac:chgData name="Solenne Toum" userId="bc223a0f-b2da-4714-a69a-341b30e10b9a" providerId="ADAL" clId="{4C6EB50B-89EA-4A6B-B85E-3DCCF4666CEF}" dt="2024-05-22T15:16:00.097" v="2312" actId="113"/>
          <ac:spMkLst>
            <pc:docMk/>
            <pc:sldMk cId="1228293550" sldId="2134805339"/>
            <ac:spMk id="12" creationId="{943BE8A4-4970-473F-99C1-8D82599B4132}"/>
          </ac:spMkLst>
        </pc:spChg>
        <pc:spChg chg="mod">
          <ac:chgData name="Solenne Toum" userId="bc223a0f-b2da-4714-a69a-341b30e10b9a" providerId="ADAL" clId="{4C6EB50B-89EA-4A6B-B85E-3DCCF4666CEF}" dt="2024-05-22T15:16:09.755" v="2313" actId="20577"/>
          <ac:spMkLst>
            <pc:docMk/>
            <pc:sldMk cId="1228293550" sldId="2134805339"/>
            <ac:spMk id="13" creationId="{EED789FD-9777-4A3D-B80A-A161EBEE40B1}"/>
          </ac:spMkLst>
        </pc:spChg>
        <pc:spChg chg="mod">
          <ac:chgData name="Solenne Toum" userId="bc223a0f-b2da-4714-a69a-341b30e10b9a" providerId="ADAL" clId="{4C6EB50B-89EA-4A6B-B85E-3DCCF4666CEF}" dt="2024-05-21T09:25:16.976" v="970" actId="164"/>
          <ac:spMkLst>
            <pc:docMk/>
            <pc:sldMk cId="1228293550" sldId="2134805339"/>
            <ac:spMk id="14" creationId="{F2311825-FDC9-4E4E-87D1-EDB576E74648}"/>
          </ac:spMkLst>
        </pc:spChg>
        <pc:spChg chg="mod">
          <ac:chgData name="Solenne Toum" userId="bc223a0f-b2da-4714-a69a-341b30e10b9a" providerId="ADAL" clId="{4C6EB50B-89EA-4A6B-B85E-3DCCF4666CEF}" dt="2024-05-21T09:25:16.976" v="970" actId="164"/>
          <ac:spMkLst>
            <pc:docMk/>
            <pc:sldMk cId="1228293550" sldId="2134805339"/>
            <ac:spMk id="21" creationId="{6E3C8B4A-D110-4AB6-80F6-390D738D82F6}"/>
          </ac:spMkLst>
        </pc:spChg>
        <pc:spChg chg="mod">
          <ac:chgData name="Solenne Toum" userId="bc223a0f-b2da-4714-a69a-341b30e10b9a" providerId="ADAL" clId="{4C6EB50B-89EA-4A6B-B85E-3DCCF4666CEF}" dt="2024-05-21T09:25:16.976" v="970" actId="164"/>
          <ac:spMkLst>
            <pc:docMk/>
            <pc:sldMk cId="1228293550" sldId="2134805339"/>
            <ac:spMk id="26" creationId="{7D94B51D-BC12-4E4D-8F21-CB3BAEE6976A}"/>
          </ac:spMkLst>
        </pc:spChg>
        <pc:spChg chg="mod">
          <ac:chgData name="Solenne Toum" userId="bc223a0f-b2da-4714-a69a-341b30e10b9a" providerId="ADAL" clId="{4C6EB50B-89EA-4A6B-B85E-3DCCF4666CEF}" dt="2024-05-21T09:25:16.976" v="970" actId="164"/>
          <ac:spMkLst>
            <pc:docMk/>
            <pc:sldMk cId="1228293550" sldId="2134805339"/>
            <ac:spMk id="28" creationId="{662A52C7-7A50-445C-9321-61BE92F2660A}"/>
          </ac:spMkLst>
        </pc:spChg>
        <pc:spChg chg="mod">
          <ac:chgData name="Solenne Toum" userId="bc223a0f-b2da-4714-a69a-341b30e10b9a" providerId="ADAL" clId="{4C6EB50B-89EA-4A6B-B85E-3DCCF4666CEF}" dt="2024-05-21T09:25:16.976" v="970" actId="164"/>
          <ac:spMkLst>
            <pc:docMk/>
            <pc:sldMk cId="1228293550" sldId="2134805339"/>
            <ac:spMk id="30" creationId="{28D0EECB-23CD-4E4C-9380-7AE7864582F7}"/>
          </ac:spMkLst>
        </pc:spChg>
        <pc:spChg chg="del mod">
          <ac:chgData name="Solenne Toum" userId="bc223a0f-b2da-4714-a69a-341b30e10b9a" providerId="ADAL" clId="{4C6EB50B-89EA-4A6B-B85E-3DCCF4666CEF}" dt="2024-05-21T09:24:58.447" v="947" actId="478"/>
          <ac:spMkLst>
            <pc:docMk/>
            <pc:sldMk cId="1228293550" sldId="2134805339"/>
            <ac:spMk id="31" creationId="{2463039E-A955-48A6-ADFE-E117D5F03B11}"/>
          </ac:spMkLst>
        </pc:spChg>
        <pc:spChg chg="mod">
          <ac:chgData name="Solenne Toum" userId="bc223a0f-b2da-4714-a69a-341b30e10b9a" providerId="ADAL" clId="{4C6EB50B-89EA-4A6B-B85E-3DCCF4666CEF}" dt="2024-05-21T09:25:16.976" v="970" actId="164"/>
          <ac:spMkLst>
            <pc:docMk/>
            <pc:sldMk cId="1228293550" sldId="2134805339"/>
            <ac:spMk id="39" creationId="{F6ACFC2D-F90D-460C-A1F0-829B1451F0BF}"/>
          </ac:spMkLst>
        </pc:spChg>
        <pc:spChg chg="mod">
          <ac:chgData name="Solenne Toum" userId="bc223a0f-b2da-4714-a69a-341b30e10b9a" providerId="ADAL" clId="{4C6EB50B-89EA-4A6B-B85E-3DCCF4666CEF}" dt="2024-05-21T09:25:16.976" v="970" actId="164"/>
          <ac:spMkLst>
            <pc:docMk/>
            <pc:sldMk cId="1228293550" sldId="2134805339"/>
            <ac:spMk id="43" creationId="{B9971A8D-28C3-469B-83E3-8B98BD77BC5F}"/>
          </ac:spMkLst>
        </pc:spChg>
        <pc:spChg chg="mod">
          <ac:chgData name="Solenne Toum" userId="bc223a0f-b2da-4714-a69a-341b30e10b9a" providerId="ADAL" clId="{4C6EB50B-89EA-4A6B-B85E-3DCCF4666CEF}" dt="2024-05-21T09:25:16.976" v="970" actId="164"/>
          <ac:spMkLst>
            <pc:docMk/>
            <pc:sldMk cId="1228293550" sldId="2134805339"/>
            <ac:spMk id="44" creationId="{5590324D-BACD-462F-BFCE-448A36E1BD69}"/>
          </ac:spMkLst>
        </pc:spChg>
        <pc:spChg chg="mod">
          <ac:chgData name="Solenne Toum" userId="bc223a0f-b2da-4714-a69a-341b30e10b9a" providerId="ADAL" clId="{4C6EB50B-89EA-4A6B-B85E-3DCCF4666CEF}" dt="2024-05-21T09:25:16.976" v="970" actId="164"/>
          <ac:spMkLst>
            <pc:docMk/>
            <pc:sldMk cId="1228293550" sldId="2134805339"/>
            <ac:spMk id="54" creationId="{C7F753DF-1EE0-4AFA-B9B8-AED5EAFD93F0}"/>
          </ac:spMkLst>
        </pc:spChg>
        <pc:spChg chg="mod">
          <ac:chgData name="Solenne Toum" userId="bc223a0f-b2da-4714-a69a-341b30e10b9a" providerId="ADAL" clId="{4C6EB50B-89EA-4A6B-B85E-3DCCF4666CEF}" dt="2024-05-21T09:25:16.976" v="970" actId="164"/>
          <ac:spMkLst>
            <pc:docMk/>
            <pc:sldMk cId="1228293550" sldId="2134805339"/>
            <ac:spMk id="55" creationId="{B14219A3-3264-449F-BE4C-77D2EC4BAD78}"/>
          </ac:spMkLst>
        </pc:spChg>
        <pc:grpChg chg="add mod">
          <ac:chgData name="Solenne Toum" userId="bc223a0f-b2da-4714-a69a-341b30e10b9a" providerId="ADAL" clId="{4C6EB50B-89EA-4A6B-B85E-3DCCF4666CEF}" dt="2024-05-21T09:25:23.290" v="988" actId="1036"/>
          <ac:grpSpMkLst>
            <pc:docMk/>
            <pc:sldMk cId="1228293550" sldId="2134805339"/>
            <ac:grpSpMk id="25" creationId="{11F44DBD-C93C-46DD-B5C9-F95C37FCC76D}"/>
          </ac:grpSpMkLst>
        </pc:grpChg>
        <pc:cxnChg chg="mod">
          <ac:chgData name="Solenne Toum" userId="bc223a0f-b2da-4714-a69a-341b30e10b9a" providerId="ADAL" clId="{4C6EB50B-89EA-4A6B-B85E-3DCCF4666CEF}" dt="2024-05-21T09:25:16.976" v="970" actId="164"/>
          <ac:cxnSpMkLst>
            <pc:docMk/>
            <pc:sldMk cId="1228293550" sldId="2134805339"/>
            <ac:cxnSpMk id="4" creationId="{C5A8370C-DAB7-4E67-8795-D31107E620C1}"/>
          </ac:cxnSpMkLst>
        </pc:cxnChg>
        <pc:cxnChg chg="mod">
          <ac:chgData name="Solenne Toum" userId="bc223a0f-b2da-4714-a69a-341b30e10b9a" providerId="ADAL" clId="{4C6EB50B-89EA-4A6B-B85E-3DCCF4666CEF}" dt="2024-05-21T09:25:16.976" v="970" actId="164"/>
          <ac:cxnSpMkLst>
            <pc:docMk/>
            <pc:sldMk cId="1228293550" sldId="2134805339"/>
            <ac:cxnSpMk id="15" creationId="{FA5603DF-4E3D-45B6-9D49-23288D4D873B}"/>
          </ac:cxnSpMkLst>
        </pc:cxnChg>
        <pc:cxnChg chg="mod">
          <ac:chgData name="Solenne Toum" userId="bc223a0f-b2da-4714-a69a-341b30e10b9a" providerId="ADAL" clId="{4C6EB50B-89EA-4A6B-B85E-3DCCF4666CEF}" dt="2024-05-21T09:25:16.976" v="970" actId="164"/>
          <ac:cxnSpMkLst>
            <pc:docMk/>
            <pc:sldMk cId="1228293550" sldId="2134805339"/>
            <ac:cxnSpMk id="16" creationId="{FAC46F09-D096-420D-8F8E-51E428D3D0DD}"/>
          </ac:cxnSpMkLst>
        </pc:cxnChg>
        <pc:cxnChg chg="mod">
          <ac:chgData name="Solenne Toum" userId="bc223a0f-b2da-4714-a69a-341b30e10b9a" providerId="ADAL" clId="{4C6EB50B-89EA-4A6B-B85E-3DCCF4666CEF}" dt="2024-05-21T09:25:16.976" v="970" actId="164"/>
          <ac:cxnSpMkLst>
            <pc:docMk/>
            <pc:sldMk cId="1228293550" sldId="2134805339"/>
            <ac:cxnSpMk id="17" creationId="{A18525A6-6BA8-4416-9C03-23AC60BAB9A8}"/>
          </ac:cxnSpMkLst>
        </pc:cxnChg>
        <pc:cxnChg chg="mod">
          <ac:chgData name="Solenne Toum" userId="bc223a0f-b2da-4714-a69a-341b30e10b9a" providerId="ADAL" clId="{4C6EB50B-89EA-4A6B-B85E-3DCCF4666CEF}" dt="2024-05-21T09:25:16.976" v="970" actId="164"/>
          <ac:cxnSpMkLst>
            <pc:docMk/>
            <pc:sldMk cId="1228293550" sldId="2134805339"/>
            <ac:cxnSpMk id="18" creationId="{35E11B99-A6D3-4AD1-863E-7F9515550FB2}"/>
          </ac:cxnSpMkLst>
        </pc:cxnChg>
        <pc:cxnChg chg="mod">
          <ac:chgData name="Solenne Toum" userId="bc223a0f-b2da-4714-a69a-341b30e10b9a" providerId="ADAL" clId="{4C6EB50B-89EA-4A6B-B85E-3DCCF4666CEF}" dt="2024-05-21T09:25:16.976" v="970" actId="164"/>
          <ac:cxnSpMkLst>
            <pc:docMk/>
            <pc:sldMk cId="1228293550" sldId="2134805339"/>
            <ac:cxnSpMk id="19" creationId="{1ADBBA56-85C2-4ADE-A7A6-F55D7B1B6066}"/>
          </ac:cxnSpMkLst>
        </pc:cxnChg>
        <pc:cxnChg chg="mod">
          <ac:chgData name="Solenne Toum" userId="bc223a0f-b2da-4714-a69a-341b30e10b9a" providerId="ADAL" clId="{4C6EB50B-89EA-4A6B-B85E-3DCCF4666CEF}" dt="2024-05-21T09:25:16.976" v="970" actId="164"/>
          <ac:cxnSpMkLst>
            <pc:docMk/>
            <pc:sldMk cId="1228293550" sldId="2134805339"/>
            <ac:cxnSpMk id="20" creationId="{9D630E9E-0FE5-4AA9-8E55-EE783903CA1F}"/>
          </ac:cxnSpMkLst>
        </pc:cxnChg>
        <pc:cxnChg chg="mod">
          <ac:chgData name="Solenne Toum" userId="bc223a0f-b2da-4714-a69a-341b30e10b9a" providerId="ADAL" clId="{4C6EB50B-89EA-4A6B-B85E-3DCCF4666CEF}" dt="2024-05-21T09:25:16.976" v="970" actId="164"/>
          <ac:cxnSpMkLst>
            <pc:docMk/>
            <pc:sldMk cId="1228293550" sldId="2134805339"/>
            <ac:cxnSpMk id="22" creationId="{CEE1E75A-63BB-4F12-97A9-0B9767209D81}"/>
          </ac:cxnSpMkLst>
        </pc:cxnChg>
        <pc:cxnChg chg="mod">
          <ac:chgData name="Solenne Toum" userId="bc223a0f-b2da-4714-a69a-341b30e10b9a" providerId="ADAL" clId="{4C6EB50B-89EA-4A6B-B85E-3DCCF4666CEF}" dt="2024-05-21T09:25:16.976" v="970" actId="164"/>
          <ac:cxnSpMkLst>
            <pc:docMk/>
            <pc:sldMk cId="1228293550" sldId="2134805339"/>
            <ac:cxnSpMk id="23" creationId="{39674C0B-BA64-40A3-93E2-346E4DEF4A70}"/>
          </ac:cxnSpMkLst>
        </pc:cxnChg>
        <pc:cxnChg chg="mod">
          <ac:chgData name="Solenne Toum" userId="bc223a0f-b2da-4714-a69a-341b30e10b9a" providerId="ADAL" clId="{4C6EB50B-89EA-4A6B-B85E-3DCCF4666CEF}" dt="2024-05-21T09:25:16.976" v="970" actId="164"/>
          <ac:cxnSpMkLst>
            <pc:docMk/>
            <pc:sldMk cId="1228293550" sldId="2134805339"/>
            <ac:cxnSpMk id="24" creationId="{2B60DD4C-1CCA-4C68-99B6-783A64D280A3}"/>
          </ac:cxnSpMkLst>
        </pc:cxnChg>
        <pc:cxnChg chg="mod">
          <ac:chgData name="Solenne Toum" userId="bc223a0f-b2da-4714-a69a-341b30e10b9a" providerId="ADAL" clId="{4C6EB50B-89EA-4A6B-B85E-3DCCF4666CEF}" dt="2024-05-21T09:25:16.976" v="970" actId="164"/>
          <ac:cxnSpMkLst>
            <pc:docMk/>
            <pc:sldMk cId="1228293550" sldId="2134805339"/>
            <ac:cxnSpMk id="27" creationId="{E692FA61-1088-408B-B56F-18D572CB07C1}"/>
          </ac:cxnSpMkLst>
        </pc:cxnChg>
        <pc:cxnChg chg="mod">
          <ac:chgData name="Solenne Toum" userId="bc223a0f-b2da-4714-a69a-341b30e10b9a" providerId="ADAL" clId="{4C6EB50B-89EA-4A6B-B85E-3DCCF4666CEF}" dt="2024-05-21T09:25:16.976" v="970" actId="164"/>
          <ac:cxnSpMkLst>
            <pc:docMk/>
            <pc:sldMk cId="1228293550" sldId="2134805339"/>
            <ac:cxnSpMk id="32" creationId="{AD282263-C3F4-45AF-BA56-F071CF377F28}"/>
          </ac:cxnSpMkLst>
        </pc:cxnChg>
        <pc:cxnChg chg="mod">
          <ac:chgData name="Solenne Toum" userId="bc223a0f-b2da-4714-a69a-341b30e10b9a" providerId="ADAL" clId="{4C6EB50B-89EA-4A6B-B85E-3DCCF4666CEF}" dt="2024-05-21T09:25:16.976" v="970" actId="164"/>
          <ac:cxnSpMkLst>
            <pc:docMk/>
            <pc:sldMk cId="1228293550" sldId="2134805339"/>
            <ac:cxnSpMk id="36" creationId="{F5A402E0-CA4C-4DFC-AA0F-E8C42F53DF7C}"/>
          </ac:cxnSpMkLst>
        </pc:cxnChg>
      </pc:sldChg>
      <pc:sldChg chg="addSp delSp modSp">
        <pc:chgData name="Solenne Toum" userId="bc223a0f-b2da-4714-a69a-341b30e10b9a" providerId="ADAL" clId="{4C6EB50B-89EA-4A6B-B85E-3DCCF4666CEF}" dt="2024-05-22T15:19:44.692" v="2336" actId="20577"/>
        <pc:sldMkLst>
          <pc:docMk/>
          <pc:sldMk cId="4268931008" sldId="2134805340"/>
        </pc:sldMkLst>
        <pc:spChg chg="add del mod">
          <ac:chgData name="Solenne Toum" userId="bc223a0f-b2da-4714-a69a-341b30e10b9a" providerId="ADAL" clId="{4C6EB50B-89EA-4A6B-B85E-3DCCF4666CEF}" dt="2024-05-21T09:24:00.500" v="923"/>
          <ac:spMkLst>
            <pc:docMk/>
            <pc:sldMk cId="4268931008" sldId="2134805340"/>
            <ac:spMk id="2" creationId="{CCF4EAF0-7856-4047-B958-B173FAF13431}"/>
          </ac:spMkLst>
        </pc:spChg>
        <pc:spChg chg="add mod">
          <ac:chgData name="Solenne Toum" userId="bc223a0f-b2da-4714-a69a-341b30e10b9a" providerId="ADAL" clId="{4C6EB50B-89EA-4A6B-B85E-3DCCF4666CEF}" dt="2024-05-22T15:19:44.692" v="2336" actId="20577"/>
          <ac:spMkLst>
            <pc:docMk/>
            <pc:sldMk cId="4268931008" sldId="2134805340"/>
            <ac:spMk id="3" creationId="{93771A16-EE30-4D8C-ACF4-D040F86A7B80}"/>
          </ac:spMkLst>
        </pc:spChg>
        <pc:spChg chg="del mod">
          <ac:chgData name="Solenne Toum" userId="bc223a0f-b2da-4714-a69a-341b30e10b9a" providerId="ADAL" clId="{4C6EB50B-89EA-4A6B-B85E-3DCCF4666CEF}" dt="2024-05-21T09:25:48.639" v="990" actId="478"/>
          <ac:spMkLst>
            <pc:docMk/>
            <pc:sldMk cId="4268931008" sldId="2134805340"/>
            <ac:spMk id="7" creationId="{FF661DAA-ADB2-4F5C-A26C-20625BCC3623}"/>
          </ac:spMkLst>
        </pc:spChg>
        <pc:spChg chg="mod">
          <ac:chgData name="Solenne Toum" userId="bc223a0f-b2da-4714-a69a-341b30e10b9a" providerId="ADAL" clId="{4C6EB50B-89EA-4A6B-B85E-3DCCF4666CEF}" dt="2024-05-22T15:19:42.324" v="2334" actId="313"/>
          <ac:spMkLst>
            <pc:docMk/>
            <pc:sldMk cId="4268931008" sldId="2134805340"/>
            <ac:spMk id="11" creationId="{CA9374FD-322B-4E37-95F0-99540718DB72}"/>
          </ac:spMkLst>
        </pc:spChg>
      </pc:sldChg>
      <pc:sldChg chg="addSp delSp modSp ord">
        <pc:chgData name="Solenne Toum" userId="bc223a0f-b2da-4714-a69a-341b30e10b9a" providerId="ADAL" clId="{4C6EB50B-89EA-4A6B-B85E-3DCCF4666CEF}" dt="2024-05-22T15:07:28.938" v="2210" actId="115"/>
        <pc:sldMkLst>
          <pc:docMk/>
          <pc:sldMk cId="4059236568" sldId="2134805341"/>
        </pc:sldMkLst>
        <pc:spChg chg="add del mod">
          <ac:chgData name="Solenne Toum" userId="bc223a0f-b2da-4714-a69a-341b30e10b9a" providerId="ADAL" clId="{4C6EB50B-89EA-4A6B-B85E-3DCCF4666CEF}" dt="2024-05-21T13:50:29.843" v="1099"/>
          <ac:spMkLst>
            <pc:docMk/>
            <pc:sldMk cId="4059236568" sldId="2134805341"/>
            <ac:spMk id="2" creationId="{92E42F32-CFD1-4745-A770-3FAB74AEBFE9}"/>
          </ac:spMkLst>
        </pc:spChg>
        <pc:spChg chg="add del mod">
          <ac:chgData name="Solenne Toum" userId="bc223a0f-b2da-4714-a69a-341b30e10b9a" providerId="ADAL" clId="{4C6EB50B-89EA-4A6B-B85E-3DCCF4666CEF}" dt="2024-05-21T09:24:00.500" v="923"/>
          <ac:spMkLst>
            <pc:docMk/>
            <pc:sldMk cId="4059236568" sldId="2134805341"/>
            <ac:spMk id="2" creationId="{B8E1A67D-0E48-410E-9761-7204E438A8AA}"/>
          </ac:spMkLst>
        </pc:spChg>
        <pc:spChg chg="add mod">
          <ac:chgData name="Solenne Toum" userId="bc223a0f-b2da-4714-a69a-341b30e10b9a" providerId="ADAL" clId="{4C6EB50B-89EA-4A6B-B85E-3DCCF4666CEF}" dt="2024-05-21T13:53:03.259" v="1142" actId="20577"/>
          <ac:spMkLst>
            <pc:docMk/>
            <pc:sldMk cId="4059236568" sldId="2134805341"/>
            <ac:spMk id="3" creationId="{EFE69687-20E2-4A77-A935-9DEBD68FB57E}"/>
          </ac:spMkLst>
        </pc:spChg>
        <pc:spChg chg="del mod">
          <ac:chgData name="Solenne Toum" userId="bc223a0f-b2da-4714-a69a-341b30e10b9a" providerId="ADAL" clId="{4C6EB50B-89EA-4A6B-B85E-3DCCF4666CEF}" dt="2024-05-21T09:28:59.126" v="1035" actId="478"/>
          <ac:spMkLst>
            <pc:docMk/>
            <pc:sldMk cId="4059236568" sldId="2134805341"/>
            <ac:spMk id="6" creationId="{46207DE0-E596-43C4-A65E-BE4AC70A4C3A}"/>
          </ac:spMkLst>
        </pc:spChg>
        <pc:spChg chg="mod">
          <ac:chgData name="Solenne Toum" userId="bc223a0f-b2da-4714-a69a-341b30e10b9a" providerId="ADAL" clId="{4C6EB50B-89EA-4A6B-B85E-3DCCF4666CEF}" dt="2024-05-21T13:52:08.998" v="1118" actId="1038"/>
          <ac:spMkLst>
            <pc:docMk/>
            <pc:sldMk cId="4059236568" sldId="2134805341"/>
            <ac:spMk id="7" creationId="{82E29925-F6FD-4B88-AB33-E924F7F1983B}"/>
          </ac:spMkLst>
        </pc:spChg>
        <pc:spChg chg="mod">
          <ac:chgData name="Solenne Toum" userId="bc223a0f-b2da-4714-a69a-341b30e10b9a" providerId="ADAL" clId="{4C6EB50B-89EA-4A6B-B85E-3DCCF4666CEF}" dt="2024-05-21T13:52:08.998" v="1118" actId="1038"/>
          <ac:spMkLst>
            <pc:docMk/>
            <pc:sldMk cId="4059236568" sldId="2134805341"/>
            <ac:spMk id="8" creationId="{1603EC0B-DA7F-43FA-9FE1-1F2ED92D2EF7}"/>
          </ac:spMkLst>
        </pc:spChg>
        <pc:spChg chg="mod">
          <ac:chgData name="Solenne Toum" userId="bc223a0f-b2da-4714-a69a-341b30e10b9a" providerId="ADAL" clId="{4C6EB50B-89EA-4A6B-B85E-3DCCF4666CEF}" dt="2024-05-21T13:52:15.992" v="1127" actId="1038"/>
          <ac:spMkLst>
            <pc:docMk/>
            <pc:sldMk cId="4059236568" sldId="2134805341"/>
            <ac:spMk id="9" creationId="{6A5A8755-0DE8-44C8-BD0B-30E52395D0EC}"/>
          </ac:spMkLst>
        </pc:spChg>
        <pc:spChg chg="mod">
          <ac:chgData name="Solenne Toum" userId="bc223a0f-b2da-4714-a69a-341b30e10b9a" providerId="ADAL" clId="{4C6EB50B-89EA-4A6B-B85E-3DCCF4666CEF}" dt="2024-05-21T13:52:15.992" v="1127" actId="1038"/>
          <ac:spMkLst>
            <pc:docMk/>
            <pc:sldMk cId="4059236568" sldId="2134805341"/>
            <ac:spMk id="10" creationId="{06191148-752D-4FC6-9096-9583EE97938D}"/>
          </ac:spMkLst>
        </pc:spChg>
        <pc:spChg chg="del">
          <ac:chgData name="Solenne Toum" userId="bc223a0f-b2da-4714-a69a-341b30e10b9a" providerId="ADAL" clId="{4C6EB50B-89EA-4A6B-B85E-3DCCF4666CEF}" dt="2024-05-21T09:29:11.575" v="1038" actId="478"/>
          <ac:spMkLst>
            <pc:docMk/>
            <pc:sldMk cId="4059236568" sldId="2134805341"/>
            <ac:spMk id="11" creationId="{7BF78CC5-520F-43AD-AF9E-0A0A7CBE800C}"/>
          </ac:spMkLst>
        </pc:spChg>
        <pc:spChg chg="add mod">
          <ac:chgData name="Solenne Toum" userId="bc223a0f-b2da-4714-a69a-341b30e10b9a" providerId="ADAL" clId="{4C6EB50B-89EA-4A6B-B85E-3DCCF4666CEF}" dt="2024-05-22T15:07:28.938" v="2210" actId="115"/>
          <ac:spMkLst>
            <pc:docMk/>
            <pc:sldMk cId="4059236568" sldId="2134805341"/>
            <ac:spMk id="11" creationId="{EEE67B6C-C123-4189-80ED-6EA4579A2AB6}"/>
          </ac:spMkLst>
        </pc:spChg>
      </pc:sldChg>
      <pc:sldChg chg="addSp delSp modSp">
        <pc:chgData name="Solenne Toum" userId="bc223a0f-b2da-4714-a69a-341b30e10b9a" providerId="ADAL" clId="{4C6EB50B-89EA-4A6B-B85E-3DCCF4666CEF}" dt="2024-05-22T15:29:16.594" v="2425" actId="108"/>
        <pc:sldMkLst>
          <pc:docMk/>
          <pc:sldMk cId="3006737815" sldId="2134805343"/>
        </pc:sldMkLst>
        <pc:spChg chg="add del mod">
          <ac:chgData name="Solenne Toum" userId="bc223a0f-b2da-4714-a69a-341b30e10b9a" providerId="ADAL" clId="{4C6EB50B-89EA-4A6B-B85E-3DCCF4666CEF}" dt="2024-05-21T09:24:00.500" v="923"/>
          <ac:spMkLst>
            <pc:docMk/>
            <pc:sldMk cId="3006737815" sldId="2134805343"/>
            <ac:spMk id="2" creationId="{61F710DF-AD67-469F-8D6B-099EF3DB0BB4}"/>
          </ac:spMkLst>
        </pc:spChg>
        <pc:spChg chg="add mod">
          <ac:chgData name="Solenne Toum" userId="bc223a0f-b2da-4714-a69a-341b30e10b9a" providerId="ADAL" clId="{4C6EB50B-89EA-4A6B-B85E-3DCCF4666CEF}" dt="2024-05-21T09:26:45.229" v="1014" actId="1036"/>
          <ac:spMkLst>
            <pc:docMk/>
            <pc:sldMk cId="3006737815" sldId="2134805343"/>
            <ac:spMk id="3" creationId="{852D3AB3-2FDD-46E0-A9D5-AA55F70FB71E}"/>
          </ac:spMkLst>
        </pc:spChg>
        <pc:spChg chg="del mod">
          <ac:chgData name="Solenne Toum" userId="bc223a0f-b2da-4714-a69a-341b30e10b9a" providerId="ADAL" clId="{4C6EB50B-89EA-4A6B-B85E-3DCCF4666CEF}" dt="2024-05-21T09:26:20.459" v="994" actId="478"/>
          <ac:spMkLst>
            <pc:docMk/>
            <pc:sldMk cId="3006737815" sldId="2134805343"/>
            <ac:spMk id="6" creationId="{0F1613AA-8C28-4C44-865D-5FB6EFF87A60}"/>
          </ac:spMkLst>
        </pc:spChg>
        <pc:spChg chg="mod">
          <ac:chgData name="Solenne Toum" userId="bc223a0f-b2da-4714-a69a-341b30e10b9a" providerId="ADAL" clId="{4C6EB50B-89EA-4A6B-B85E-3DCCF4666CEF}" dt="2024-05-22T15:29:16.594" v="2425" actId="108"/>
          <ac:spMkLst>
            <pc:docMk/>
            <pc:sldMk cId="3006737815" sldId="2134805343"/>
            <ac:spMk id="7" creationId="{908E68E7-ED20-4C22-BD78-309B76BA9B18}"/>
          </ac:spMkLst>
        </pc:spChg>
        <pc:spChg chg="mod">
          <ac:chgData name="Solenne Toum" userId="bc223a0f-b2da-4714-a69a-341b30e10b9a" providerId="ADAL" clId="{4C6EB50B-89EA-4A6B-B85E-3DCCF4666CEF}" dt="2024-05-22T15:25:58.647" v="2401" actId="113"/>
          <ac:spMkLst>
            <pc:docMk/>
            <pc:sldMk cId="3006737815" sldId="2134805343"/>
            <ac:spMk id="8" creationId="{DA0E0F28-7265-4E35-897C-F78CA5AB6DCB}"/>
          </ac:spMkLst>
        </pc:spChg>
        <pc:spChg chg="mod">
          <ac:chgData name="Solenne Toum" userId="bc223a0f-b2da-4714-a69a-341b30e10b9a" providerId="ADAL" clId="{4C6EB50B-89EA-4A6B-B85E-3DCCF4666CEF}" dt="2024-05-22T15:21:26.549" v="2344" actId="20577"/>
          <ac:spMkLst>
            <pc:docMk/>
            <pc:sldMk cId="3006737815" sldId="2134805343"/>
            <ac:spMk id="9" creationId="{214487F7-F0CF-437A-AB97-4AFFB917BD97}"/>
          </ac:spMkLst>
        </pc:spChg>
        <pc:spChg chg="mod">
          <ac:chgData name="Solenne Toum" userId="bc223a0f-b2da-4714-a69a-341b30e10b9a" providerId="ADAL" clId="{4C6EB50B-89EA-4A6B-B85E-3DCCF4666CEF}" dt="2024-05-22T15:21:34.802" v="2352" actId="20577"/>
          <ac:spMkLst>
            <pc:docMk/>
            <pc:sldMk cId="3006737815" sldId="2134805343"/>
            <ac:spMk id="10" creationId="{485924C1-67D1-44AA-AE51-EE31F8B101CF}"/>
          </ac:spMkLst>
        </pc:spChg>
      </pc:sldChg>
      <pc:sldChg chg="addSp delSp ord">
        <pc:chgData name="Solenne Toum" userId="bc223a0f-b2da-4714-a69a-341b30e10b9a" providerId="ADAL" clId="{4C6EB50B-89EA-4A6B-B85E-3DCCF4666CEF}" dt="2024-05-22T15:14:31.622" v="2311"/>
        <pc:sldMkLst>
          <pc:docMk/>
          <pc:sldMk cId="36062320" sldId="2134805345"/>
        </pc:sldMkLst>
        <pc:spChg chg="add del">
          <ac:chgData name="Solenne Toum" userId="bc223a0f-b2da-4714-a69a-341b30e10b9a" providerId="ADAL" clId="{4C6EB50B-89EA-4A6B-B85E-3DCCF4666CEF}" dt="2024-05-21T09:24:00.500" v="923"/>
          <ac:spMkLst>
            <pc:docMk/>
            <pc:sldMk cId="36062320" sldId="2134805345"/>
            <ac:spMk id="2" creationId="{B1A94111-EB91-20F2-73BA-787443CB9B6B}"/>
          </ac:spMkLst>
        </pc:spChg>
      </pc:sldChg>
      <pc:sldChg chg="addSp delSp modSp ord modTransition modNotesTx">
        <pc:chgData name="Solenne Toum" userId="bc223a0f-b2da-4714-a69a-341b30e10b9a" providerId="ADAL" clId="{4C6EB50B-89EA-4A6B-B85E-3DCCF4666CEF}" dt="2024-05-22T14:37:38.638" v="1962" actId="20577"/>
        <pc:sldMkLst>
          <pc:docMk/>
          <pc:sldMk cId="2075734013" sldId="2147348441"/>
        </pc:sldMkLst>
        <pc:spChg chg="add del mod">
          <ac:chgData name="Solenne Toum" userId="bc223a0f-b2da-4714-a69a-341b30e10b9a" providerId="ADAL" clId="{4C6EB50B-89EA-4A6B-B85E-3DCCF4666CEF}" dt="2024-05-22T14:08:32.625" v="1652" actId="478"/>
          <ac:spMkLst>
            <pc:docMk/>
            <pc:sldMk cId="2075734013" sldId="2147348441"/>
            <ac:spMk id="3" creationId="{94485D02-8663-4280-9461-F1C9341544C9}"/>
          </ac:spMkLst>
        </pc:spChg>
        <pc:spChg chg="del">
          <ac:chgData name="Solenne Toum" userId="bc223a0f-b2da-4714-a69a-341b30e10b9a" providerId="ADAL" clId="{4C6EB50B-89EA-4A6B-B85E-3DCCF4666CEF}" dt="2024-05-22T14:08:30.801" v="1651" actId="478"/>
          <ac:spMkLst>
            <pc:docMk/>
            <pc:sldMk cId="2075734013" sldId="2147348441"/>
            <ac:spMk id="5" creationId="{BA50A7F9-4BEE-9507-98D0-351E23067C0F}"/>
          </ac:spMkLst>
        </pc:spChg>
        <pc:spChg chg="add del mod">
          <ac:chgData name="Solenne Toum" userId="bc223a0f-b2da-4714-a69a-341b30e10b9a" providerId="ADAL" clId="{4C6EB50B-89EA-4A6B-B85E-3DCCF4666CEF}" dt="2024-05-22T14:08:39.078" v="1655" actId="478"/>
          <ac:spMkLst>
            <pc:docMk/>
            <pc:sldMk cId="2075734013" sldId="2147348441"/>
            <ac:spMk id="6" creationId="{50D74E65-B26A-4FE7-9D83-05198A3C4A23}"/>
          </ac:spMkLst>
        </pc:spChg>
        <pc:spChg chg="del">
          <ac:chgData name="Solenne Toum" userId="bc223a0f-b2da-4714-a69a-341b30e10b9a" providerId="ADAL" clId="{4C6EB50B-89EA-4A6B-B85E-3DCCF4666CEF}" dt="2024-05-22T14:08:34.791" v="1653" actId="478"/>
          <ac:spMkLst>
            <pc:docMk/>
            <pc:sldMk cId="2075734013" sldId="2147348441"/>
            <ac:spMk id="7" creationId="{A16C51FC-AA30-B926-EB90-3A7A7B2E05FD}"/>
          </ac:spMkLst>
        </pc:spChg>
        <pc:spChg chg="add mod">
          <ac:chgData name="Solenne Toum" userId="bc223a0f-b2da-4714-a69a-341b30e10b9a" providerId="ADAL" clId="{4C6EB50B-89EA-4A6B-B85E-3DCCF4666CEF}" dt="2024-05-22T14:17:37.232" v="1669" actId="1076"/>
          <ac:spMkLst>
            <pc:docMk/>
            <pc:sldMk cId="2075734013" sldId="2147348441"/>
            <ac:spMk id="8" creationId="{A2B8090F-1A61-4ADD-89BF-64888A2898D4}"/>
          </ac:spMkLst>
        </pc:spChg>
        <pc:spChg chg="del mod">
          <ac:chgData name="Solenne Toum" userId="bc223a0f-b2da-4714-a69a-341b30e10b9a" providerId="ADAL" clId="{4C6EB50B-89EA-4A6B-B85E-3DCCF4666CEF}" dt="2024-05-22T14:17:54.266" v="1671" actId="478"/>
          <ac:spMkLst>
            <pc:docMk/>
            <pc:sldMk cId="2075734013" sldId="2147348441"/>
            <ac:spMk id="9" creationId="{13F7A014-45A0-E38A-F0AB-FFD331CC8820}"/>
          </ac:spMkLst>
        </pc:spChg>
        <pc:spChg chg="del">
          <ac:chgData name="Solenne Toum" userId="bc223a0f-b2da-4714-a69a-341b30e10b9a" providerId="ADAL" clId="{4C6EB50B-89EA-4A6B-B85E-3DCCF4666CEF}" dt="2024-05-22T14:08:25.619" v="1650" actId="478"/>
          <ac:spMkLst>
            <pc:docMk/>
            <pc:sldMk cId="2075734013" sldId="2147348441"/>
            <ac:spMk id="10" creationId="{40D6DAC9-5CE8-C49E-6991-480FA48E3F6D}"/>
          </ac:spMkLst>
        </pc:spChg>
        <pc:spChg chg="del">
          <ac:chgData name="Solenne Toum" userId="bc223a0f-b2da-4714-a69a-341b30e10b9a" providerId="ADAL" clId="{4C6EB50B-89EA-4A6B-B85E-3DCCF4666CEF}" dt="2024-05-22T14:08:25.619" v="1650" actId="478"/>
          <ac:spMkLst>
            <pc:docMk/>
            <pc:sldMk cId="2075734013" sldId="2147348441"/>
            <ac:spMk id="11" creationId="{34E7BA9F-2474-1803-1B65-D1CC37F940B4}"/>
          </ac:spMkLst>
        </pc:spChg>
        <pc:spChg chg="del">
          <ac:chgData name="Solenne Toum" userId="bc223a0f-b2da-4714-a69a-341b30e10b9a" providerId="ADAL" clId="{4C6EB50B-89EA-4A6B-B85E-3DCCF4666CEF}" dt="2024-05-22T14:08:25.619" v="1650" actId="478"/>
          <ac:spMkLst>
            <pc:docMk/>
            <pc:sldMk cId="2075734013" sldId="2147348441"/>
            <ac:spMk id="13" creationId="{77391620-747E-5E51-8974-5B0A4D7F9312}"/>
          </ac:spMkLst>
        </pc:spChg>
        <pc:spChg chg="del">
          <ac:chgData name="Solenne Toum" userId="bc223a0f-b2da-4714-a69a-341b30e10b9a" providerId="ADAL" clId="{4C6EB50B-89EA-4A6B-B85E-3DCCF4666CEF}" dt="2024-05-22T14:08:25.619" v="1650" actId="478"/>
          <ac:spMkLst>
            <pc:docMk/>
            <pc:sldMk cId="2075734013" sldId="2147348441"/>
            <ac:spMk id="14" creationId="{8ED18350-94B2-4907-78BA-3B1F656694C4}"/>
          </ac:spMkLst>
        </pc:spChg>
        <pc:spChg chg="del">
          <ac:chgData name="Solenne Toum" userId="bc223a0f-b2da-4714-a69a-341b30e10b9a" providerId="ADAL" clId="{4C6EB50B-89EA-4A6B-B85E-3DCCF4666CEF}" dt="2024-05-22T14:08:25.619" v="1650" actId="478"/>
          <ac:spMkLst>
            <pc:docMk/>
            <pc:sldMk cId="2075734013" sldId="2147348441"/>
            <ac:spMk id="27" creationId="{26D8FAE7-6FE2-E238-DEDC-1AD3538B5E76}"/>
          </ac:spMkLst>
        </pc:spChg>
        <pc:spChg chg="del">
          <ac:chgData name="Solenne Toum" userId="bc223a0f-b2da-4714-a69a-341b30e10b9a" providerId="ADAL" clId="{4C6EB50B-89EA-4A6B-B85E-3DCCF4666CEF}" dt="2024-05-22T14:08:25.619" v="1650" actId="478"/>
          <ac:spMkLst>
            <pc:docMk/>
            <pc:sldMk cId="2075734013" sldId="2147348441"/>
            <ac:spMk id="28" creationId="{93F96F99-918A-E99A-9F5B-822FD9AB572D}"/>
          </ac:spMkLst>
        </pc:spChg>
        <pc:spChg chg="del">
          <ac:chgData name="Solenne Toum" userId="bc223a0f-b2da-4714-a69a-341b30e10b9a" providerId="ADAL" clId="{4C6EB50B-89EA-4A6B-B85E-3DCCF4666CEF}" dt="2024-05-22T14:08:25.619" v="1650" actId="478"/>
          <ac:spMkLst>
            <pc:docMk/>
            <pc:sldMk cId="2075734013" sldId="2147348441"/>
            <ac:spMk id="29" creationId="{A7C32670-9ADE-A2CF-E10C-8C516A5AD16A}"/>
          </ac:spMkLst>
        </pc:spChg>
        <pc:spChg chg="del">
          <ac:chgData name="Solenne Toum" userId="bc223a0f-b2da-4714-a69a-341b30e10b9a" providerId="ADAL" clId="{4C6EB50B-89EA-4A6B-B85E-3DCCF4666CEF}" dt="2024-05-22T14:08:25.619" v="1650" actId="478"/>
          <ac:spMkLst>
            <pc:docMk/>
            <pc:sldMk cId="2075734013" sldId="2147348441"/>
            <ac:spMk id="30" creationId="{BB212485-CF92-3AB3-56BC-8A09A58D3211}"/>
          </ac:spMkLst>
        </pc:spChg>
        <pc:spChg chg="mod">
          <ac:chgData name="Solenne Toum" userId="bc223a0f-b2da-4714-a69a-341b30e10b9a" providerId="ADAL" clId="{4C6EB50B-89EA-4A6B-B85E-3DCCF4666CEF}" dt="2024-05-22T14:37:22.299" v="1961" actId="14100"/>
          <ac:spMkLst>
            <pc:docMk/>
            <pc:sldMk cId="2075734013" sldId="2147348441"/>
            <ac:spMk id="33" creationId="{240ADD4A-7DDB-3DD8-2E89-E4B700107CBD}"/>
          </ac:spMkLst>
        </pc:spChg>
        <pc:spChg chg="mod">
          <ac:chgData name="Solenne Toum" userId="bc223a0f-b2da-4714-a69a-341b30e10b9a" providerId="ADAL" clId="{4C6EB50B-89EA-4A6B-B85E-3DCCF4666CEF}" dt="2024-05-22T14:24:40.353" v="1852" actId="1035"/>
          <ac:spMkLst>
            <pc:docMk/>
            <pc:sldMk cId="2075734013" sldId="2147348441"/>
            <ac:spMk id="36" creationId="{99506901-0271-C940-0D9F-058F9EBE6B64}"/>
          </ac:spMkLst>
        </pc:spChg>
        <pc:spChg chg="mod">
          <ac:chgData name="Solenne Toum" userId="bc223a0f-b2da-4714-a69a-341b30e10b9a" providerId="ADAL" clId="{4C6EB50B-89EA-4A6B-B85E-3DCCF4666CEF}" dt="2024-05-22T14:25:20.592" v="1870" actId="1036"/>
          <ac:spMkLst>
            <pc:docMk/>
            <pc:sldMk cId="2075734013" sldId="2147348441"/>
            <ac:spMk id="37" creationId="{574F3D6E-0473-3568-754C-87EF7251B363}"/>
          </ac:spMkLst>
        </pc:spChg>
        <pc:spChg chg="del">
          <ac:chgData name="Solenne Toum" userId="bc223a0f-b2da-4714-a69a-341b30e10b9a" providerId="ADAL" clId="{4C6EB50B-89EA-4A6B-B85E-3DCCF4666CEF}" dt="2024-05-22T14:08:36.454" v="1654" actId="478"/>
          <ac:spMkLst>
            <pc:docMk/>
            <pc:sldMk cId="2075734013" sldId="2147348441"/>
            <ac:spMk id="39" creationId="{99AEEF31-72FB-1034-9509-3A3F5579EFF3}"/>
          </ac:spMkLst>
        </pc:spChg>
        <pc:spChg chg="del">
          <ac:chgData name="Solenne Toum" userId="bc223a0f-b2da-4714-a69a-341b30e10b9a" providerId="ADAL" clId="{4C6EB50B-89EA-4A6B-B85E-3DCCF4666CEF}" dt="2024-05-22T14:08:49.321" v="1658" actId="478"/>
          <ac:spMkLst>
            <pc:docMk/>
            <pc:sldMk cId="2075734013" sldId="2147348441"/>
            <ac:spMk id="43" creationId="{8D58AF7D-E39C-73FD-610A-0481C20DF1B8}"/>
          </ac:spMkLst>
        </pc:spChg>
        <pc:spChg chg="mod">
          <ac:chgData name="Solenne Toum" userId="bc223a0f-b2da-4714-a69a-341b30e10b9a" providerId="ADAL" clId="{4C6EB50B-89EA-4A6B-B85E-3DCCF4666CEF}" dt="2024-05-22T14:37:09.609" v="1955" actId="403"/>
          <ac:spMkLst>
            <pc:docMk/>
            <pc:sldMk cId="2075734013" sldId="2147348441"/>
            <ac:spMk id="74" creationId="{E35CEF65-B2CE-1364-BA91-4873A9D40567}"/>
          </ac:spMkLst>
        </pc:spChg>
        <pc:grpChg chg="del">
          <ac:chgData name="Solenne Toum" userId="bc223a0f-b2da-4714-a69a-341b30e10b9a" providerId="ADAL" clId="{4C6EB50B-89EA-4A6B-B85E-3DCCF4666CEF}" dt="2024-05-22T14:08:25.619" v="1650" actId="478"/>
          <ac:grpSpMkLst>
            <pc:docMk/>
            <pc:sldMk cId="2075734013" sldId="2147348441"/>
            <ac:grpSpMk id="20" creationId="{69F9A31A-8F0A-4FEF-6CED-590A1B5E1D20}"/>
          </ac:grpSpMkLst>
        </pc:grpChg>
        <pc:graphicFrameChg chg="mod">
          <ac:chgData name="Solenne Toum" userId="bc223a0f-b2da-4714-a69a-341b30e10b9a" providerId="ADAL" clId="{4C6EB50B-89EA-4A6B-B85E-3DCCF4666CEF}" dt="2024-05-22T14:24:40.353" v="1852" actId="1035"/>
          <ac:graphicFrameMkLst>
            <pc:docMk/>
            <pc:sldMk cId="2075734013" sldId="2147348441"/>
            <ac:graphicFrameMk id="34" creationId="{9C0FB295-EE19-227D-3E22-4D2CB0DCA4B6}"/>
          </ac:graphicFrameMkLst>
        </pc:graphicFrameChg>
        <pc:graphicFrameChg chg="add del">
          <ac:chgData name="Solenne Toum" userId="bc223a0f-b2da-4714-a69a-341b30e10b9a" providerId="ADAL" clId="{4C6EB50B-89EA-4A6B-B85E-3DCCF4666CEF}" dt="2024-05-22T14:23:17.933" v="1825"/>
          <ac:graphicFrameMkLst>
            <pc:docMk/>
            <pc:sldMk cId="2075734013" sldId="2147348441"/>
            <ac:graphicFrameMk id="40" creationId="{2B32101C-DB77-4E11-BF66-F8F19707B128}"/>
          </ac:graphicFrameMkLst>
        </pc:graphicFrameChg>
        <pc:picChg chg="del">
          <ac:chgData name="Solenne Toum" userId="bc223a0f-b2da-4714-a69a-341b30e10b9a" providerId="ADAL" clId="{4C6EB50B-89EA-4A6B-B85E-3DCCF4666CEF}" dt="2024-05-22T14:08:25.619" v="1650" actId="478"/>
          <ac:picMkLst>
            <pc:docMk/>
            <pc:sldMk cId="2075734013" sldId="2147348441"/>
            <ac:picMk id="15" creationId="{DD77B9D2-05C6-20F5-5CC4-273D5FFDADA8}"/>
          </ac:picMkLst>
        </pc:picChg>
        <pc:picChg chg="del">
          <ac:chgData name="Solenne Toum" userId="bc223a0f-b2da-4714-a69a-341b30e10b9a" providerId="ADAL" clId="{4C6EB50B-89EA-4A6B-B85E-3DCCF4666CEF}" dt="2024-05-22T14:08:25.619" v="1650" actId="478"/>
          <ac:picMkLst>
            <pc:docMk/>
            <pc:sldMk cId="2075734013" sldId="2147348441"/>
            <ac:picMk id="16" creationId="{69BA1FFC-40E1-EC02-9FEF-A844F2B93D31}"/>
          </ac:picMkLst>
        </pc:picChg>
        <pc:picChg chg="del">
          <ac:chgData name="Solenne Toum" userId="bc223a0f-b2da-4714-a69a-341b30e10b9a" providerId="ADAL" clId="{4C6EB50B-89EA-4A6B-B85E-3DCCF4666CEF}" dt="2024-05-22T14:08:25.619" v="1650" actId="478"/>
          <ac:picMkLst>
            <pc:docMk/>
            <pc:sldMk cId="2075734013" sldId="2147348441"/>
            <ac:picMk id="19" creationId="{5C432D58-743E-871F-36B7-DD78CC048230}"/>
          </ac:picMkLst>
        </pc:picChg>
        <pc:picChg chg="del">
          <ac:chgData name="Solenne Toum" userId="bc223a0f-b2da-4714-a69a-341b30e10b9a" providerId="ADAL" clId="{4C6EB50B-89EA-4A6B-B85E-3DCCF4666CEF}" dt="2024-05-22T14:08:25.619" v="1650" actId="478"/>
          <ac:picMkLst>
            <pc:docMk/>
            <pc:sldMk cId="2075734013" sldId="2147348441"/>
            <ac:picMk id="23" creationId="{AF213D08-E89B-4BF9-3065-9966AE0804EC}"/>
          </ac:picMkLst>
        </pc:picChg>
        <pc:picChg chg="del">
          <ac:chgData name="Solenne Toum" userId="bc223a0f-b2da-4714-a69a-341b30e10b9a" providerId="ADAL" clId="{4C6EB50B-89EA-4A6B-B85E-3DCCF4666CEF}" dt="2024-05-22T14:08:25.619" v="1650" actId="478"/>
          <ac:picMkLst>
            <pc:docMk/>
            <pc:sldMk cId="2075734013" sldId="2147348441"/>
            <ac:picMk id="24" creationId="{D16652F4-68DF-E3F0-CEC3-AC4F21AD6748}"/>
          </ac:picMkLst>
        </pc:picChg>
        <pc:picChg chg="del">
          <ac:chgData name="Solenne Toum" userId="bc223a0f-b2da-4714-a69a-341b30e10b9a" providerId="ADAL" clId="{4C6EB50B-89EA-4A6B-B85E-3DCCF4666CEF}" dt="2024-05-22T14:08:25.619" v="1650" actId="478"/>
          <ac:picMkLst>
            <pc:docMk/>
            <pc:sldMk cId="2075734013" sldId="2147348441"/>
            <ac:picMk id="26" creationId="{D05464F5-1793-5DC0-488B-B9FADBC8335C}"/>
          </ac:picMkLst>
        </pc:picChg>
        <pc:picChg chg="mod">
          <ac:chgData name="Solenne Toum" userId="bc223a0f-b2da-4714-a69a-341b30e10b9a" providerId="ADAL" clId="{4C6EB50B-89EA-4A6B-B85E-3DCCF4666CEF}" dt="2024-05-22T14:24:40.353" v="1852" actId="1035"/>
          <ac:picMkLst>
            <pc:docMk/>
            <pc:sldMk cId="2075734013" sldId="2147348441"/>
            <ac:picMk id="73" creationId="{F9E394E2-EEDD-EEB3-CBF5-EB9A8F67FDE1}"/>
          </ac:picMkLst>
        </pc:picChg>
        <pc:picChg chg="del">
          <ac:chgData name="Solenne Toum" userId="bc223a0f-b2da-4714-a69a-341b30e10b9a" providerId="ADAL" clId="{4C6EB50B-89EA-4A6B-B85E-3DCCF4666CEF}" dt="2024-05-22T14:08:25.619" v="1650" actId="478"/>
          <ac:picMkLst>
            <pc:docMk/>
            <pc:sldMk cId="2075734013" sldId="2147348441"/>
            <ac:picMk id="76" creationId="{8441D4D4-6AAC-72CF-9FBF-469080F43ECD}"/>
          </ac:picMkLst>
        </pc:picChg>
        <pc:picChg chg="mod">
          <ac:chgData name="Solenne Toum" userId="bc223a0f-b2da-4714-a69a-341b30e10b9a" providerId="ADAL" clId="{4C6EB50B-89EA-4A6B-B85E-3DCCF4666CEF}" dt="2024-05-22T14:24:40.353" v="1852" actId="1035"/>
          <ac:picMkLst>
            <pc:docMk/>
            <pc:sldMk cId="2075734013" sldId="2147348441"/>
            <ac:picMk id="2050" creationId="{4799BDE2-8F74-5BF3-9677-D127E45EF412}"/>
          </ac:picMkLst>
        </pc:picChg>
        <pc:cxnChg chg="del">
          <ac:chgData name="Solenne Toum" userId="bc223a0f-b2da-4714-a69a-341b30e10b9a" providerId="ADAL" clId="{4C6EB50B-89EA-4A6B-B85E-3DCCF4666CEF}" dt="2024-05-22T14:08:47.617" v="1657" actId="478"/>
          <ac:cxnSpMkLst>
            <pc:docMk/>
            <pc:sldMk cId="2075734013" sldId="2147348441"/>
            <ac:cxnSpMk id="45" creationId="{8AF02A1C-D57F-E20B-239B-47A466BB4EC9}"/>
          </ac:cxnSpMkLst>
        </pc:cxnChg>
        <pc:cxnChg chg="del">
          <ac:chgData name="Solenne Toum" userId="bc223a0f-b2da-4714-a69a-341b30e10b9a" providerId="ADAL" clId="{4C6EB50B-89EA-4A6B-B85E-3DCCF4666CEF}" dt="2024-05-22T14:08:50.751" v="1659" actId="478"/>
          <ac:cxnSpMkLst>
            <pc:docMk/>
            <pc:sldMk cId="2075734013" sldId="2147348441"/>
            <ac:cxnSpMk id="53" creationId="{702126B6-8813-F3D3-2568-126C33962F5B}"/>
          </ac:cxnSpMkLst>
        </pc:cxnChg>
      </pc:sldChg>
      <pc:sldChg chg="addSp delSp modSp ord modTransition modNotesTx">
        <pc:chgData name="Solenne Toum" userId="bc223a0f-b2da-4714-a69a-341b30e10b9a" providerId="ADAL" clId="{4C6EB50B-89EA-4A6B-B85E-3DCCF4666CEF}" dt="2024-05-23T09:14:56.005" v="2853" actId="1036"/>
        <pc:sldMkLst>
          <pc:docMk/>
          <pc:sldMk cId="1994013115" sldId="2147348446"/>
        </pc:sldMkLst>
        <pc:spChg chg="mod">
          <ac:chgData name="Solenne Toum" userId="bc223a0f-b2da-4714-a69a-341b30e10b9a" providerId="ADAL" clId="{4C6EB50B-89EA-4A6B-B85E-3DCCF4666CEF}" dt="2024-05-23T09:14:56.005" v="2853" actId="1036"/>
          <ac:spMkLst>
            <pc:docMk/>
            <pc:sldMk cId="1994013115" sldId="2147348446"/>
            <ac:spMk id="2" creationId="{3858E6A2-7EC2-0EF5-5454-EE1E6630F823}"/>
          </ac:spMkLst>
        </pc:spChg>
        <pc:spChg chg="del mod">
          <ac:chgData name="Solenne Toum" userId="bc223a0f-b2da-4714-a69a-341b30e10b9a" providerId="ADAL" clId="{4C6EB50B-89EA-4A6B-B85E-3DCCF4666CEF}" dt="2024-05-22T14:04:48.002" v="1560" actId="478"/>
          <ac:spMkLst>
            <pc:docMk/>
            <pc:sldMk cId="1994013115" sldId="2147348446"/>
            <ac:spMk id="3" creationId="{FC2F53EB-59FE-3F9C-E790-2B6B66F8E46E}"/>
          </ac:spMkLst>
        </pc:spChg>
        <pc:spChg chg="del">
          <ac:chgData name="Solenne Toum" userId="bc223a0f-b2da-4714-a69a-341b30e10b9a" providerId="ADAL" clId="{4C6EB50B-89EA-4A6B-B85E-3DCCF4666CEF}" dt="2024-05-22T14:04:54.714" v="1562" actId="478"/>
          <ac:spMkLst>
            <pc:docMk/>
            <pc:sldMk cId="1994013115" sldId="2147348446"/>
            <ac:spMk id="4" creationId="{A91D64E7-4230-6A9A-64B7-9EAD283FBA2A}"/>
          </ac:spMkLst>
        </pc:spChg>
        <pc:spChg chg="mod">
          <ac:chgData name="Solenne Toum" userId="bc223a0f-b2da-4714-a69a-341b30e10b9a" providerId="ADAL" clId="{4C6EB50B-89EA-4A6B-B85E-3DCCF4666CEF}" dt="2024-05-22T14:17:17.576" v="1665" actId="20577"/>
          <ac:spMkLst>
            <pc:docMk/>
            <pc:sldMk cId="1994013115" sldId="2147348446"/>
            <ac:spMk id="5" creationId="{BA50A7F9-4BEE-9507-98D0-351E23067C0F}"/>
          </ac:spMkLst>
        </pc:spChg>
        <pc:spChg chg="del">
          <ac:chgData name="Solenne Toum" userId="bc223a0f-b2da-4714-a69a-341b30e10b9a" providerId="ADAL" clId="{4C6EB50B-89EA-4A6B-B85E-3DCCF4666CEF}" dt="2024-05-22T14:04:53.291" v="1561" actId="478"/>
          <ac:spMkLst>
            <pc:docMk/>
            <pc:sldMk cId="1994013115" sldId="2147348446"/>
            <ac:spMk id="6" creationId="{8425AC61-34FF-D18C-4B50-F91E7F02B2FC}"/>
          </ac:spMkLst>
        </pc:spChg>
        <pc:spChg chg="mod">
          <ac:chgData name="Solenne Toum" userId="bc223a0f-b2da-4714-a69a-341b30e10b9a" providerId="ADAL" clId="{4C6EB50B-89EA-4A6B-B85E-3DCCF4666CEF}" dt="2024-05-22T14:07:11.479" v="1648" actId="207"/>
          <ac:spMkLst>
            <pc:docMk/>
            <pc:sldMk cId="1994013115" sldId="2147348446"/>
            <ac:spMk id="7" creationId="{A16C51FC-AA30-B926-EB90-3A7A7B2E05FD}"/>
          </ac:spMkLst>
        </pc:spChg>
        <pc:spChg chg="del mod">
          <ac:chgData name="Solenne Toum" userId="bc223a0f-b2da-4714-a69a-341b30e10b9a" providerId="ADAL" clId="{4C6EB50B-89EA-4A6B-B85E-3DCCF4666CEF}" dt="2024-05-22T14:02:25.746" v="1532" actId="478"/>
          <ac:spMkLst>
            <pc:docMk/>
            <pc:sldMk cId="1994013115" sldId="2147348446"/>
            <ac:spMk id="11" creationId="{703670AA-730B-C54F-D8D4-0ADFF87BF517}"/>
          </ac:spMkLst>
        </pc:spChg>
        <pc:spChg chg="del mod">
          <ac:chgData name="Solenne Toum" userId="bc223a0f-b2da-4714-a69a-341b30e10b9a" providerId="ADAL" clId="{4C6EB50B-89EA-4A6B-B85E-3DCCF4666CEF}" dt="2024-05-22T14:02:25.746" v="1532" actId="478"/>
          <ac:spMkLst>
            <pc:docMk/>
            <pc:sldMk cId="1994013115" sldId="2147348446"/>
            <ac:spMk id="12" creationId="{B1DE40EA-F39A-7557-59F4-23194B9AB235}"/>
          </ac:spMkLst>
        </pc:spChg>
        <pc:spChg chg="del mod">
          <ac:chgData name="Solenne Toum" userId="bc223a0f-b2da-4714-a69a-341b30e10b9a" providerId="ADAL" clId="{4C6EB50B-89EA-4A6B-B85E-3DCCF4666CEF}" dt="2024-05-22T14:02:25.746" v="1532" actId="478"/>
          <ac:spMkLst>
            <pc:docMk/>
            <pc:sldMk cId="1994013115" sldId="2147348446"/>
            <ac:spMk id="13" creationId="{2426A4A4-A62B-CA91-BED0-49142B42A108}"/>
          </ac:spMkLst>
        </pc:spChg>
        <pc:spChg chg="del mod">
          <ac:chgData name="Solenne Toum" userId="bc223a0f-b2da-4714-a69a-341b30e10b9a" providerId="ADAL" clId="{4C6EB50B-89EA-4A6B-B85E-3DCCF4666CEF}" dt="2024-05-22T14:02:25.746" v="1532" actId="478"/>
          <ac:spMkLst>
            <pc:docMk/>
            <pc:sldMk cId="1994013115" sldId="2147348446"/>
            <ac:spMk id="14" creationId="{D1BE2CDF-93F5-299B-5714-52980176827F}"/>
          </ac:spMkLst>
        </pc:spChg>
        <pc:spChg chg="del mod">
          <ac:chgData name="Solenne Toum" userId="bc223a0f-b2da-4714-a69a-341b30e10b9a" providerId="ADAL" clId="{4C6EB50B-89EA-4A6B-B85E-3DCCF4666CEF}" dt="2024-05-22T14:02:25.746" v="1532" actId="478"/>
          <ac:spMkLst>
            <pc:docMk/>
            <pc:sldMk cId="1994013115" sldId="2147348446"/>
            <ac:spMk id="15" creationId="{14447541-8C3A-708D-B840-6B1AA51900B4}"/>
          </ac:spMkLst>
        </pc:spChg>
        <pc:spChg chg="del mod">
          <ac:chgData name="Solenne Toum" userId="bc223a0f-b2da-4714-a69a-341b30e10b9a" providerId="ADAL" clId="{4C6EB50B-89EA-4A6B-B85E-3DCCF4666CEF}" dt="2024-05-22T14:02:25.746" v="1532" actId="478"/>
          <ac:spMkLst>
            <pc:docMk/>
            <pc:sldMk cId="1994013115" sldId="2147348446"/>
            <ac:spMk id="16" creationId="{9375887D-20E3-220A-F5DB-B016C67F5AE8}"/>
          </ac:spMkLst>
        </pc:spChg>
        <pc:spChg chg="del mod">
          <ac:chgData name="Solenne Toum" userId="bc223a0f-b2da-4714-a69a-341b30e10b9a" providerId="ADAL" clId="{4C6EB50B-89EA-4A6B-B85E-3DCCF4666CEF}" dt="2024-05-22T14:02:25.746" v="1532" actId="478"/>
          <ac:spMkLst>
            <pc:docMk/>
            <pc:sldMk cId="1994013115" sldId="2147348446"/>
            <ac:spMk id="17" creationId="{4083E325-6618-1099-70DA-80BBCFB0EB66}"/>
          </ac:spMkLst>
        </pc:spChg>
        <pc:spChg chg="del mod">
          <ac:chgData name="Solenne Toum" userId="bc223a0f-b2da-4714-a69a-341b30e10b9a" providerId="ADAL" clId="{4C6EB50B-89EA-4A6B-B85E-3DCCF4666CEF}" dt="2024-05-22T14:02:21.099" v="1529" actId="478"/>
          <ac:spMkLst>
            <pc:docMk/>
            <pc:sldMk cId="1994013115" sldId="2147348446"/>
            <ac:spMk id="18" creationId="{76ED4C44-48E5-37D3-0676-58DDFEE91B5F}"/>
          </ac:spMkLst>
        </pc:spChg>
        <pc:spChg chg="del mod">
          <ac:chgData name="Solenne Toum" userId="bc223a0f-b2da-4714-a69a-341b30e10b9a" providerId="ADAL" clId="{4C6EB50B-89EA-4A6B-B85E-3DCCF4666CEF}" dt="2024-05-22T14:02:20.383" v="1528" actId="478"/>
          <ac:spMkLst>
            <pc:docMk/>
            <pc:sldMk cId="1994013115" sldId="2147348446"/>
            <ac:spMk id="19" creationId="{D44CA3AB-6FFE-7869-9A66-C28B1B40BCF3}"/>
          </ac:spMkLst>
        </pc:spChg>
        <pc:spChg chg="del mod">
          <ac:chgData name="Solenne Toum" userId="bc223a0f-b2da-4714-a69a-341b30e10b9a" providerId="ADAL" clId="{4C6EB50B-89EA-4A6B-B85E-3DCCF4666CEF}" dt="2024-05-22T14:02:17.664" v="1527" actId="478"/>
          <ac:spMkLst>
            <pc:docMk/>
            <pc:sldMk cId="1994013115" sldId="2147348446"/>
            <ac:spMk id="20" creationId="{4BF12090-DED8-300C-4ACA-8D2462527E92}"/>
          </ac:spMkLst>
        </pc:spChg>
        <pc:spChg chg="del mod">
          <ac:chgData name="Solenne Toum" userId="bc223a0f-b2da-4714-a69a-341b30e10b9a" providerId="ADAL" clId="{4C6EB50B-89EA-4A6B-B85E-3DCCF4666CEF}" dt="2024-05-22T14:02:17.091" v="1526" actId="478"/>
          <ac:spMkLst>
            <pc:docMk/>
            <pc:sldMk cId="1994013115" sldId="2147348446"/>
            <ac:spMk id="21" creationId="{042A6E24-D647-BC14-9E9C-E22EABCAB109}"/>
          </ac:spMkLst>
        </pc:spChg>
        <pc:spChg chg="del mod">
          <ac:chgData name="Solenne Toum" userId="bc223a0f-b2da-4714-a69a-341b30e10b9a" providerId="ADAL" clId="{4C6EB50B-89EA-4A6B-B85E-3DCCF4666CEF}" dt="2024-05-22T14:02:16.387" v="1525" actId="478"/>
          <ac:spMkLst>
            <pc:docMk/>
            <pc:sldMk cId="1994013115" sldId="2147348446"/>
            <ac:spMk id="22" creationId="{6EF4EFB0-674E-B4F7-ACBE-C786B096BDE4}"/>
          </ac:spMkLst>
        </pc:spChg>
        <pc:spChg chg="del mod">
          <ac:chgData name="Solenne Toum" userId="bc223a0f-b2da-4714-a69a-341b30e10b9a" providerId="ADAL" clId="{4C6EB50B-89EA-4A6B-B85E-3DCCF4666CEF}" dt="2024-05-22T14:02:15.664" v="1524" actId="478"/>
          <ac:spMkLst>
            <pc:docMk/>
            <pc:sldMk cId="1994013115" sldId="2147348446"/>
            <ac:spMk id="23" creationId="{703AB085-4BB3-124F-AF16-3B2C83AC2D1A}"/>
          </ac:spMkLst>
        </pc:spChg>
        <pc:spChg chg="del">
          <ac:chgData name="Solenne Toum" userId="bc223a0f-b2da-4714-a69a-341b30e10b9a" providerId="ADAL" clId="{4C6EB50B-89EA-4A6B-B85E-3DCCF4666CEF}" dt="2024-05-22T14:02:14.249" v="1523" actId="478"/>
          <ac:spMkLst>
            <pc:docMk/>
            <pc:sldMk cId="1994013115" sldId="2147348446"/>
            <ac:spMk id="24" creationId="{624BFB5A-1942-2083-ACA7-5A5C9A027F0E}"/>
          </ac:spMkLst>
        </pc:spChg>
        <pc:spChg chg="del">
          <ac:chgData name="Solenne Toum" userId="bc223a0f-b2da-4714-a69a-341b30e10b9a" providerId="ADAL" clId="{4C6EB50B-89EA-4A6B-B85E-3DCCF4666CEF}" dt="2024-05-22T14:02:12.896" v="1522" actId="478"/>
          <ac:spMkLst>
            <pc:docMk/>
            <pc:sldMk cId="1994013115" sldId="2147348446"/>
            <ac:spMk id="25" creationId="{1A7DC4D8-E1B9-DA00-8FAD-EDF21A26EE5B}"/>
          </ac:spMkLst>
        </pc:spChg>
        <pc:spChg chg="mod">
          <ac:chgData name="Solenne Toum" userId="bc223a0f-b2da-4714-a69a-341b30e10b9a" providerId="ADAL" clId="{4C6EB50B-89EA-4A6B-B85E-3DCCF4666CEF}" dt="2024-05-23T09:14:37.907" v="2848" actId="20577"/>
          <ac:spMkLst>
            <pc:docMk/>
            <pc:sldMk cId="1994013115" sldId="2147348446"/>
            <ac:spMk id="32" creationId="{A56D834C-4D7E-B7D2-5EF5-F7BB81F4CF03}"/>
          </ac:spMkLst>
        </pc:spChg>
        <pc:spChg chg="mod">
          <ac:chgData name="Solenne Toum" userId="bc223a0f-b2da-4714-a69a-341b30e10b9a" providerId="ADAL" clId="{4C6EB50B-89EA-4A6B-B85E-3DCCF4666CEF}" dt="2024-05-22T14:04:28.864" v="1557" actId="164"/>
          <ac:spMkLst>
            <pc:docMk/>
            <pc:sldMk cId="1994013115" sldId="2147348446"/>
            <ac:spMk id="33" creationId="{A1757EF2-34ED-7B50-A116-5CCD37BB2545}"/>
          </ac:spMkLst>
        </pc:spChg>
        <pc:spChg chg="mod">
          <ac:chgData name="Solenne Toum" userId="bc223a0f-b2da-4714-a69a-341b30e10b9a" providerId="ADAL" clId="{4C6EB50B-89EA-4A6B-B85E-3DCCF4666CEF}" dt="2024-05-22T14:02:40.824" v="1533" actId="14100"/>
          <ac:spMkLst>
            <pc:docMk/>
            <pc:sldMk cId="1994013115" sldId="2147348446"/>
            <ac:spMk id="34" creationId="{62FE82DD-8871-C326-812F-27079786D106}"/>
          </ac:spMkLst>
        </pc:spChg>
        <pc:spChg chg="mod">
          <ac:chgData name="Solenne Toum" userId="bc223a0f-b2da-4714-a69a-341b30e10b9a" providerId="ADAL" clId="{4C6EB50B-89EA-4A6B-B85E-3DCCF4666CEF}" dt="2024-05-22T14:04:28.864" v="1557" actId="164"/>
          <ac:spMkLst>
            <pc:docMk/>
            <pc:sldMk cId="1994013115" sldId="2147348446"/>
            <ac:spMk id="35" creationId="{F2C3AD22-9455-0136-3DB5-030AF1606943}"/>
          </ac:spMkLst>
        </pc:spChg>
        <pc:spChg chg="add mod">
          <ac:chgData name="Solenne Toum" userId="bc223a0f-b2da-4714-a69a-341b30e10b9a" providerId="ADAL" clId="{4C6EB50B-89EA-4A6B-B85E-3DCCF4666CEF}" dt="2024-05-22T14:07:26.870" v="1649" actId="255"/>
          <ac:spMkLst>
            <pc:docMk/>
            <pc:sldMk cId="1994013115" sldId="2147348446"/>
            <ac:spMk id="36" creationId="{4DCE74D7-5248-4DA5-BDC1-C8DECD00D95D}"/>
          </ac:spMkLst>
        </pc:spChg>
        <pc:spChg chg="del">
          <ac:chgData name="Solenne Toum" userId="bc223a0f-b2da-4714-a69a-341b30e10b9a" providerId="ADAL" clId="{4C6EB50B-89EA-4A6B-B85E-3DCCF4666CEF}" dt="2024-05-22T14:01:40.317" v="1517" actId="478"/>
          <ac:spMkLst>
            <pc:docMk/>
            <pc:sldMk cId="1994013115" sldId="2147348446"/>
            <ac:spMk id="39" creationId="{99AEEF31-72FB-1034-9509-3A3F5579EFF3}"/>
          </ac:spMkLst>
        </pc:spChg>
        <pc:grpChg chg="add mod">
          <ac:chgData name="Solenne Toum" userId="bc223a0f-b2da-4714-a69a-341b30e10b9a" providerId="ADAL" clId="{4C6EB50B-89EA-4A6B-B85E-3DCCF4666CEF}" dt="2024-05-22T14:02:04.029" v="1521" actId="164"/>
          <ac:grpSpMkLst>
            <pc:docMk/>
            <pc:sldMk cId="1994013115" sldId="2147348446"/>
            <ac:grpSpMk id="8" creationId="{B81C3E57-42E8-4BE9-9032-4B2933776848}"/>
          </ac:grpSpMkLst>
        </pc:grpChg>
        <pc:grpChg chg="add mod">
          <ac:chgData name="Solenne Toum" userId="bc223a0f-b2da-4714-a69a-341b30e10b9a" providerId="ADAL" clId="{4C6EB50B-89EA-4A6B-B85E-3DCCF4666CEF}" dt="2024-05-22T14:06:28.054" v="1632" actId="1076"/>
          <ac:grpSpMkLst>
            <pc:docMk/>
            <pc:sldMk cId="1994013115" sldId="2147348446"/>
            <ac:grpSpMk id="10" creationId="{C32923D7-AA26-47E5-B0E4-8E013A6A27B4}"/>
          </ac:grpSpMkLst>
        </pc:grpChg>
        <pc:picChg chg="add del mod">
          <ac:chgData name="Solenne Toum" userId="bc223a0f-b2da-4714-a69a-341b30e10b9a" providerId="ADAL" clId="{4C6EB50B-89EA-4A6B-B85E-3DCCF4666CEF}" dt="2024-05-22T14:04:28.864" v="1557" actId="164"/>
          <ac:picMkLst>
            <pc:docMk/>
            <pc:sldMk cId="1994013115" sldId="2147348446"/>
            <ac:picMk id="31" creationId="{0926DFB6-C26B-ED00-262A-C1A5F7F7153B}"/>
          </ac:picMkLst>
        </pc:picChg>
      </pc:sldChg>
      <pc:sldChg chg="addSp delSp modSp modNotesTx">
        <pc:chgData name="Solenne Toum" userId="bc223a0f-b2da-4714-a69a-341b30e10b9a" providerId="ADAL" clId="{4C6EB50B-89EA-4A6B-B85E-3DCCF4666CEF}" dt="2024-05-27T07:24:39.825" v="2854" actId="20577"/>
        <pc:sldMkLst>
          <pc:docMk/>
          <pc:sldMk cId="459750892" sldId="2147473366"/>
        </pc:sldMkLst>
        <pc:spChg chg="add mod">
          <ac:chgData name="Solenne Toum" userId="bc223a0f-b2da-4714-a69a-341b30e10b9a" providerId="ADAL" clId="{4C6EB50B-89EA-4A6B-B85E-3DCCF4666CEF}" dt="2024-05-23T09:09:17.787" v="2677" actId="14100"/>
          <ac:spMkLst>
            <pc:docMk/>
            <pc:sldMk cId="459750892" sldId="2147473366"/>
            <ac:spMk id="3" creationId="{8DEFDCDA-CF4D-443A-84C0-6C40C5E90B13}"/>
          </ac:spMkLst>
        </pc:spChg>
        <pc:spChg chg="mod">
          <ac:chgData name="Solenne Toum" userId="bc223a0f-b2da-4714-a69a-341b30e10b9a" providerId="ADAL" clId="{4C6EB50B-89EA-4A6B-B85E-3DCCF4666CEF}" dt="2024-05-22T15:34:34.818" v="2431"/>
          <ac:spMkLst>
            <pc:docMk/>
            <pc:sldMk cId="459750892" sldId="2147473366"/>
            <ac:spMk id="4" creationId="{1CC78F84-3523-41DD-A251-526148377FE0}"/>
          </ac:spMkLst>
        </pc:spChg>
        <pc:spChg chg="del topLvl">
          <ac:chgData name="Solenne Toum" userId="bc223a0f-b2da-4714-a69a-341b30e10b9a" providerId="ADAL" clId="{4C6EB50B-89EA-4A6B-B85E-3DCCF4666CEF}" dt="2024-05-22T15:34:59.672" v="2434" actId="478"/>
          <ac:spMkLst>
            <pc:docMk/>
            <pc:sldMk cId="459750892" sldId="2147473366"/>
            <ac:spMk id="6" creationId="{5C4CA40C-EE6B-4A97-A91B-17C8745FA665}"/>
          </ac:spMkLst>
        </pc:spChg>
        <pc:spChg chg="mod">
          <ac:chgData name="Solenne Toum" userId="bc223a0f-b2da-4714-a69a-341b30e10b9a" providerId="ADAL" clId="{4C6EB50B-89EA-4A6B-B85E-3DCCF4666CEF}" dt="2024-05-23T09:11:33.105" v="2840" actId="20577"/>
          <ac:spMkLst>
            <pc:docMk/>
            <pc:sldMk cId="459750892" sldId="2147473366"/>
            <ac:spMk id="12" creationId="{8A527F76-5CA3-4683-B185-BAA12C34691B}"/>
          </ac:spMkLst>
        </pc:spChg>
        <pc:spChg chg="del topLvl">
          <ac:chgData name="Solenne Toum" userId="bc223a0f-b2da-4714-a69a-341b30e10b9a" providerId="ADAL" clId="{4C6EB50B-89EA-4A6B-B85E-3DCCF4666CEF}" dt="2024-05-22T15:35:04.889" v="2435" actId="478"/>
          <ac:spMkLst>
            <pc:docMk/>
            <pc:sldMk cId="459750892" sldId="2147473366"/>
            <ac:spMk id="18" creationId="{809DFFB3-BEB4-9253-BD56-B8C84D831BB6}"/>
          </ac:spMkLst>
        </pc:spChg>
        <pc:spChg chg="mod">
          <ac:chgData name="Solenne Toum" userId="bc223a0f-b2da-4714-a69a-341b30e10b9a" providerId="ADAL" clId="{4C6EB50B-89EA-4A6B-B85E-3DCCF4666CEF}" dt="2024-05-27T07:24:39.825" v="2854" actId="20577"/>
          <ac:spMkLst>
            <pc:docMk/>
            <pc:sldMk cId="459750892" sldId="2147473366"/>
            <ac:spMk id="25" creationId="{35BD8C05-A42F-4C93-EAA7-138A09BD1B6E}"/>
          </ac:spMkLst>
        </pc:spChg>
        <pc:grpChg chg="del">
          <ac:chgData name="Solenne Toum" userId="bc223a0f-b2da-4714-a69a-341b30e10b9a" providerId="ADAL" clId="{4C6EB50B-89EA-4A6B-B85E-3DCCF4666CEF}" dt="2024-05-22T15:34:59.672" v="2434" actId="478"/>
          <ac:grpSpMkLst>
            <pc:docMk/>
            <pc:sldMk cId="459750892" sldId="2147473366"/>
            <ac:grpSpMk id="7" creationId="{42CFB9AB-0F0B-412E-AA39-8B6ABFFC7BE7}"/>
          </ac:grpSpMkLst>
        </pc:grpChg>
        <pc:grpChg chg="mod">
          <ac:chgData name="Solenne Toum" userId="bc223a0f-b2da-4714-a69a-341b30e10b9a" providerId="ADAL" clId="{4C6EB50B-89EA-4A6B-B85E-3DCCF4666CEF}" dt="2024-05-23T09:11:37.773" v="2841" actId="14100"/>
          <ac:grpSpMkLst>
            <pc:docMk/>
            <pc:sldMk cId="459750892" sldId="2147473366"/>
            <ac:grpSpMk id="10" creationId="{6B06A5C8-5108-485F-8027-B4E6A182B689}"/>
          </ac:grpSpMkLst>
        </pc:grpChg>
        <pc:picChg chg="mod">
          <ac:chgData name="Solenne Toum" userId="bc223a0f-b2da-4714-a69a-341b30e10b9a" providerId="ADAL" clId="{4C6EB50B-89EA-4A6B-B85E-3DCCF4666CEF}" dt="2024-05-22T15:35:12.376" v="2436" actId="1076"/>
          <ac:picMkLst>
            <pc:docMk/>
            <pc:sldMk cId="459750892" sldId="2147473366"/>
            <ac:picMk id="2" creationId="{20B35A27-C559-6DB8-5908-A61B8C99597B}"/>
          </ac:picMkLst>
        </pc:picChg>
      </pc:sldChg>
      <pc:sldChg chg="modSp">
        <pc:chgData name="Solenne Toum" userId="bc223a0f-b2da-4714-a69a-341b30e10b9a" providerId="ADAL" clId="{4C6EB50B-89EA-4A6B-B85E-3DCCF4666CEF}" dt="2024-05-21T09:24:37.419" v="944" actId="20577"/>
        <pc:sldMkLst>
          <pc:docMk/>
          <pc:sldMk cId="1711380658" sldId="2147473427"/>
        </pc:sldMkLst>
        <pc:spChg chg="mod">
          <ac:chgData name="Solenne Toum" userId="bc223a0f-b2da-4714-a69a-341b30e10b9a" providerId="ADAL" clId="{4C6EB50B-89EA-4A6B-B85E-3DCCF4666CEF}" dt="2024-05-21T09:24:37.419" v="944" actId="20577"/>
          <ac:spMkLst>
            <pc:docMk/>
            <pc:sldMk cId="1711380658" sldId="2147473427"/>
            <ac:spMk id="4" creationId="{394A20F0-D7ED-435F-BB8C-3CE1E0BFE966}"/>
          </ac:spMkLst>
        </pc:spChg>
      </pc:sldChg>
      <pc:sldChg chg="modSp">
        <pc:chgData name="Solenne Toum" userId="bc223a0f-b2da-4714-a69a-341b30e10b9a" providerId="ADAL" clId="{4C6EB50B-89EA-4A6B-B85E-3DCCF4666CEF}" dt="2024-05-21T09:09:13.915" v="601" actId="20577"/>
        <pc:sldMkLst>
          <pc:docMk/>
          <pc:sldMk cId="3973865952" sldId="2147473437"/>
        </pc:sldMkLst>
        <pc:spChg chg="mod">
          <ac:chgData name="Solenne Toum" userId="bc223a0f-b2da-4714-a69a-341b30e10b9a" providerId="ADAL" clId="{4C6EB50B-89EA-4A6B-B85E-3DCCF4666CEF}" dt="2024-05-21T09:09:13.915" v="601" actId="20577"/>
          <ac:spMkLst>
            <pc:docMk/>
            <pc:sldMk cId="3973865952" sldId="2147473437"/>
            <ac:spMk id="2" creationId="{FCC99E7C-BC77-4CA0-A3E5-91EF8FC6A1D1}"/>
          </ac:spMkLst>
        </pc:spChg>
        <pc:spChg chg="mod">
          <ac:chgData name="Solenne Toum" userId="bc223a0f-b2da-4714-a69a-341b30e10b9a" providerId="ADAL" clId="{4C6EB50B-89EA-4A6B-B85E-3DCCF4666CEF}" dt="2024-05-21T08:11:07.536" v="140" actId="20577"/>
          <ac:spMkLst>
            <pc:docMk/>
            <pc:sldMk cId="3973865952" sldId="2147473437"/>
            <ac:spMk id="4" creationId="{D8A38BA5-06C6-4761-BB9B-976EE35F6B2D}"/>
          </ac:spMkLst>
        </pc:spChg>
        <pc:spChg chg="mod">
          <ac:chgData name="Solenne Toum" userId="bc223a0f-b2da-4714-a69a-341b30e10b9a" providerId="ADAL" clId="{4C6EB50B-89EA-4A6B-B85E-3DCCF4666CEF}" dt="2024-05-21T08:12:00.333" v="183" actId="20577"/>
          <ac:spMkLst>
            <pc:docMk/>
            <pc:sldMk cId="3973865952" sldId="2147473437"/>
            <ac:spMk id="5" creationId="{D4F77E9E-5600-47E6-9972-F793B0F367C9}"/>
          </ac:spMkLst>
        </pc:spChg>
        <pc:spChg chg="mod">
          <ac:chgData name="Solenne Toum" userId="bc223a0f-b2da-4714-a69a-341b30e10b9a" providerId="ADAL" clId="{4C6EB50B-89EA-4A6B-B85E-3DCCF4666CEF}" dt="2024-05-21T08:11:13.386" v="149" actId="1036"/>
          <ac:spMkLst>
            <pc:docMk/>
            <pc:sldMk cId="3973865952" sldId="2147473437"/>
            <ac:spMk id="6" creationId="{A1DC6ABE-3058-46CD-9E7D-72F404A611ED}"/>
          </ac:spMkLst>
        </pc:spChg>
      </pc:sldChg>
      <pc:sldChg chg="addSp delSp modSp add modAnim">
        <pc:chgData name="Solenne Toum" userId="bc223a0f-b2da-4714-a69a-341b30e10b9a" providerId="ADAL" clId="{4C6EB50B-89EA-4A6B-B85E-3DCCF4666CEF}" dt="2024-05-21T13:54:49.542" v="1205" actId="403"/>
        <pc:sldMkLst>
          <pc:docMk/>
          <pc:sldMk cId="2574747454" sldId="2147473440"/>
        </pc:sldMkLst>
        <pc:spChg chg="add del">
          <ac:chgData name="Solenne Toum" userId="bc223a0f-b2da-4714-a69a-341b30e10b9a" providerId="ADAL" clId="{4C6EB50B-89EA-4A6B-B85E-3DCCF4666CEF}" dt="2024-05-21T08:55:00.437" v="463"/>
          <ac:spMkLst>
            <pc:docMk/>
            <pc:sldMk cId="2574747454" sldId="2147473440"/>
            <ac:spMk id="2" creationId="{35E53D0F-DE2F-403C-9F80-E6D0F93FF835}"/>
          </ac:spMkLst>
        </pc:spChg>
        <pc:spChg chg="del">
          <ac:chgData name="Solenne Toum" userId="bc223a0f-b2da-4714-a69a-341b30e10b9a" providerId="ADAL" clId="{4C6EB50B-89EA-4A6B-B85E-3DCCF4666CEF}" dt="2024-05-21T08:47:06.169" v="301" actId="931"/>
          <ac:spMkLst>
            <pc:docMk/>
            <pc:sldMk cId="2574747454" sldId="2147473440"/>
            <ac:spMk id="3" creationId="{C317C1E6-E9B8-4F07-B1DE-D75BA91177B6}"/>
          </ac:spMkLst>
        </pc:spChg>
        <pc:spChg chg="mod">
          <ac:chgData name="Solenne Toum" userId="bc223a0f-b2da-4714-a69a-341b30e10b9a" providerId="ADAL" clId="{4C6EB50B-89EA-4A6B-B85E-3DCCF4666CEF}" dt="2024-05-21T08:47:50.603" v="312" actId="20577"/>
          <ac:spMkLst>
            <pc:docMk/>
            <pc:sldMk cId="2574747454" sldId="2147473440"/>
            <ac:spMk id="4" creationId="{C46DAD67-8BBD-4B71-809C-B58291713D3A}"/>
          </ac:spMkLst>
        </pc:spChg>
        <pc:spChg chg="add del mod">
          <ac:chgData name="Solenne Toum" userId="bc223a0f-b2da-4714-a69a-341b30e10b9a" providerId="ADAL" clId="{4C6EB50B-89EA-4A6B-B85E-3DCCF4666CEF}" dt="2024-05-21T08:55:00.437" v="463"/>
          <ac:spMkLst>
            <pc:docMk/>
            <pc:sldMk cId="2574747454" sldId="2147473440"/>
            <ac:spMk id="5" creationId="{5C1CA17D-97A1-4CCF-8723-512BF7DFE733}"/>
          </ac:spMkLst>
        </pc:spChg>
        <pc:spChg chg="mod">
          <ac:chgData name="Solenne Toum" userId="bc223a0f-b2da-4714-a69a-341b30e10b9a" providerId="ADAL" clId="{4C6EB50B-89EA-4A6B-B85E-3DCCF4666CEF}" dt="2024-05-21T08:50:10.029" v="338" actId="403"/>
          <ac:spMkLst>
            <pc:docMk/>
            <pc:sldMk cId="2574747454" sldId="2147473440"/>
            <ac:spMk id="6" creationId="{671FA8EE-78AD-44AE-8A65-268AED134264}"/>
          </ac:spMkLst>
        </pc:spChg>
        <pc:spChg chg="del">
          <ac:chgData name="Solenne Toum" userId="bc223a0f-b2da-4714-a69a-341b30e10b9a" providerId="ADAL" clId="{4C6EB50B-89EA-4A6B-B85E-3DCCF4666CEF}" dt="2024-05-21T08:50:26.954" v="340" actId="478"/>
          <ac:spMkLst>
            <pc:docMk/>
            <pc:sldMk cId="2574747454" sldId="2147473440"/>
            <ac:spMk id="7" creationId="{4AC0931D-F1C1-420B-80E1-0297163CA468}"/>
          </ac:spMkLst>
        </pc:spChg>
        <pc:spChg chg="del mod">
          <ac:chgData name="Solenne Toum" userId="bc223a0f-b2da-4714-a69a-341b30e10b9a" providerId="ADAL" clId="{4C6EB50B-89EA-4A6B-B85E-3DCCF4666CEF}" dt="2024-05-21T08:56:31.115" v="482"/>
          <ac:spMkLst>
            <pc:docMk/>
            <pc:sldMk cId="2574747454" sldId="2147473440"/>
            <ac:spMk id="8" creationId="{816ED445-4784-4AF3-8A02-EACC59206D44}"/>
          </ac:spMkLst>
        </pc:spChg>
        <pc:spChg chg="add del">
          <ac:chgData name="Solenne Toum" userId="bc223a0f-b2da-4714-a69a-341b30e10b9a" providerId="ADAL" clId="{4C6EB50B-89EA-4A6B-B85E-3DCCF4666CEF}" dt="2024-05-21T08:55:00.437" v="463"/>
          <ac:spMkLst>
            <pc:docMk/>
            <pc:sldMk cId="2574747454" sldId="2147473440"/>
            <ac:spMk id="9" creationId="{270D93F6-A950-4531-8E19-1BDC8EB4A38A}"/>
          </ac:spMkLst>
        </pc:spChg>
        <pc:spChg chg="mod">
          <ac:chgData name="Solenne Toum" userId="bc223a0f-b2da-4714-a69a-341b30e10b9a" providerId="ADAL" clId="{4C6EB50B-89EA-4A6B-B85E-3DCCF4666CEF}" dt="2024-05-21T13:54:49.542" v="1205" actId="403"/>
          <ac:spMkLst>
            <pc:docMk/>
            <pc:sldMk cId="2574747454" sldId="2147473440"/>
            <ac:spMk id="10" creationId="{48F740B3-5D87-47D2-9A9D-3CD78CBD35F9}"/>
          </ac:spMkLst>
        </pc:spChg>
        <pc:spChg chg="add del mod">
          <ac:chgData name="Solenne Toum" userId="bc223a0f-b2da-4714-a69a-341b30e10b9a" providerId="ADAL" clId="{4C6EB50B-89EA-4A6B-B85E-3DCCF4666CEF}" dt="2024-05-21T08:56:27.736" v="481" actId="478"/>
          <ac:spMkLst>
            <pc:docMk/>
            <pc:sldMk cId="2574747454" sldId="2147473440"/>
            <ac:spMk id="15" creationId="{0BF24830-E2E1-4AEC-BEBA-95C9B65A50AF}"/>
          </ac:spMkLst>
        </pc:spChg>
        <pc:spChg chg="add del mod">
          <ac:chgData name="Solenne Toum" userId="bc223a0f-b2da-4714-a69a-341b30e10b9a" providerId="ADAL" clId="{4C6EB50B-89EA-4A6B-B85E-3DCCF4666CEF}" dt="2024-05-21T08:54:48.441" v="462"/>
          <ac:spMkLst>
            <pc:docMk/>
            <pc:sldMk cId="2574747454" sldId="2147473440"/>
            <ac:spMk id="16" creationId="{8343CC78-1BDC-436F-B1D1-4FD0D8290704}"/>
          </ac:spMkLst>
        </pc:spChg>
        <pc:spChg chg="add del mod">
          <ac:chgData name="Solenne Toum" userId="bc223a0f-b2da-4714-a69a-341b30e10b9a" providerId="ADAL" clId="{4C6EB50B-89EA-4A6B-B85E-3DCCF4666CEF}" dt="2024-05-21T08:54:48.441" v="462"/>
          <ac:spMkLst>
            <pc:docMk/>
            <pc:sldMk cId="2574747454" sldId="2147473440"/>
            <ac:spMk id="17" creationId="{0007EDB2-4AAF-41BC-B8FE-BE79D4E75B10}"/>
          </ac:spMkLst>
        </pc:spChg>
        <pc:spChg chg="add del mod">
          <ac:chgData name="Solenne Toum" userId="bc223a0f-b2da-4714-a69a-341b30e10b9a" providerId="ADAL" clId="{4C6EB50B-89EA-4A6B-B85E-3DCCF4666CEF}" dt="2024-05-21T08:54:48.441" v="462"/>
          <ac:spMkLst>
            <pc:docMk/>
            <pc:sldMk cId="2574747454" sldId="2147473440"/>
            <ac:spMk id="18" creationId="{9FFA7954-F732-4114-9849-DB7E8A10E703}"/>
          </ac:spMkLst>
        </pc:spChg>
        <pc:spChg chg="add del mod">
          <ac:chgData name="Solenne Toum" userId="bc223a0f-b2da-4714-a69a-341b30e10b9a" providerId="ADAL" clId="{4C6EB50B-89EA-4A6B-B85E-3DCCF4666CEF}" dt="2024-05-21T08:54:48.441" v="462"/>
          <ac:spMkLst>
            <pc:docMk/>
            <pc:sldMk cId="2574747454" sldId="2147473440"/>
            <ac:spMk id="19" creationId="{13F0E6FB-3BE8-4E31-A6B3-99D7C92BC661}"/>
          </ac:spMkLst>
        </pc:spChg>
        <pc:spChg chg="add del mod">
          <ac:chgData name="Solenne Toum" userId="bc223a0f-b2da-4714-a69a-341b30e10b9a" providerId="ADAL" clId="{4C6EB50B-89EA-4A6B-B85E-3DCCF4666CEF}" dt="2024-05-21T08:56:31.115" v="482"/>
          <ac:spMkLst>
            <pc:docMk/>
            <pc:sldMk cId="2574747454" sldId="2147473440"/>
            <ac:spMk id="20" creationId="{9A799004-6F30-4C39-A5F1-ACB8BDF5BC6A}"/>
          </ac:spMkLst>
        </pc:spChg>
        <pc:spChg chg="add del mod">
          <ac:chgData name="Solenne Toum" userId="bc223a0f-b2da-4714-a69a-341b30e10b9a" providerId="ADAL" clId="{4C6EB50B-89EA-4A6B-B85E-3DCCF4666CEF}" dt="2024-05-21T08:56:31.115" v="482"/>
          <ac:spMkLst>
            <pc:docMk/>
            <pc:sldMk cId="2574747454" sldId="2147473440"/>
            <ac:spMk id="21" creationId="{DD7CAE22-F3B0-4C8E-ACAB-0C9B934CD026}"/>
          </ac:spMkLst>
        </pc:spChg>
        <pc:spChg chg="add del mod">
          <ac:chgData name="Solenne Toum" userId="bc223a0f-b2da-4714-a69a-341b30e10b9a" providerId="ADAL" clId="{4C6EB50B-89EA-4A6B-B85E-3DCCF4666CEF}" dt="2024-05-21T08:56:31.115" v="482"/>
          <ac:spMkLst>
            <pc:docMk/>
            <pc:sldMk cId="2574747454" sldId="2147473440"/>
            <ac:spMk id="22" creationId="{FF6B706C-3A8F-47A9-BCA9-20C996494559}"/>
          </ac:spMkLst>
        </pc:spChg>
        <pc:spChg chg="add del mod">
          <ac:chgData name="Solenne Toum" userId="bc223a0f-b2da-4714-a69a-341b30e10b9a" providerId="ADAL" clId="{4C6EB50B-89EA-4A6B-B85E-3DCCF4666CEF}" dt="2024-05-21T08:56:31.115" v="482"/>
          <ac:spMkLst>
            <pc:docMk/>
            <pc:sldMk cId="2574747454" sldId="2147473440"/>
            <ac:spMk id="23" creationId="{126748A5-DE7D-4DB9-B941-E1D8A54A77E4}"/>
          </ac:spMkLst>
        </pc:spChg>
        <pc:spChg chg="add mod">
          <ac:chgData name="Solenne Toum" userId="bc223a0f-b2da-4714-a69a-341b30e10b9a" providerId="ADAL" clId="{4C6EB50B-89EA-4A6B-B85E-3DCCF4666CEF}" dt="2024-05-21T13:53:37.116" v="1163" actId="20577"/>
          <ac:spMkLst>
            <pc:docMk/>
            <pc:sldMk cId="2574747454" sldId="2147473440"/>
            <ac:spMk id="24" creationId="{1FFBCE8A-AC5B-49EA-98E4-77C507B46D29}"/>
          </ac:spMkLst>
        </pc:spChg>
        <pc:spChg chg="add mod">
          <ac:chgData name="Solenne Toum" userId="bc223a0f-b2da-4714-a69a-341b30e10b9a" providerId="ADAL" clId="{4C6EB50B-89EA-4A6B-B85E-3DCCF4666CEF}" dt="2024-05-21T13:54:13.972" v="1204" actId="20577"/>
          <ac:spMkLst>
            <pc:docMk/>
            <pc:sldMk cId="2574747454" sldId="2147473440"/>
            <ac:spMk id="25" creationId="{D8DE691F-CB4F-4817-946F-4898AA4902B9}"/>
          </ac:spMkLst>
        </pc:spChg>
        <pc:spChg chg="add mod">
          <ac:chgData name="Solenne Toum" userId="bc223a0f-b2da-4714-a69a-341b30e10b9a" providerId="ADAL" clId="{4C6EB50B-89EA-4A6B-B85E-3DCCF4666CEF}" dt="2024-05-21T08:56:31.115" v="482"/>
          <ac:spMkLst>
            <pc:docMk/>
            <pc:sldMk cId="2574747454" sldId="2147473440"/>
            <ac:spMk id="26" creationId="{B915B96A-A31C-4B1E-9F9D-4E8F3937967B}"/>
          </ac:spMkLst>
        </pc:spChg>
        <pc:spChg chg="add mod">
          <ac:chgData name="Solenne Toum" userId="bc223a0f-b2da-4714-a69a-341b30e10b9a" providerId="ADAL" clId="{4C6EB50B-89EA-4A6B-B85E-3DCCF4666CEF}" dt="2024-05-21T13:53:47.951" v="1165" actId="20577"/>
          <ac:spMkLst>
            <pc:docMk/>
            <pc:sldMk cId="2574747454" sldId="2147473440"/>
            <ac:spMk id="27" creationId="{3F194E05-CF35-4BDB-A11B-70CF7B3D542D}"/>
          </ac:spMkLst>
        </pc:spChg>
        <pc:spChg chg="add mod">
          <ac:chgData name="Solenne Toum" userId="bc223a0f-b2da-4714-a69a-341b30e10b9a" providerId="ADAL" clId="{4C6EB50B-89EA-4A6B-B85E-3DCCF4666CEF}" dt="2024-05-21T08:56:35.653" v="484" actId="20577"/>
          <ac:spMkLst>
            <pc:docMk/>
            <pc:sldMk cId="2574747454" sldId="2147473440"/>
            <ac:spMk id="28" creationId="{F37031B5-1E34-4174-A7AC-786C7CCE8A26}"/>
          </ac:spMkLst>
        </pc:spChg>
        <pc:picChg chg="add del mod">
          <ac:chgData name="Solenne Toum" userId="bc223a0f-b2da-4714-a69a-341b30e10b9a" providerId="ADAL" clId="{4C6EB50B-89EA-4A6B-B85E-3DCCF4666CEF}" dt="2024-05-21T08:46:44.431" v="300" actId="931"/>
          <ac:picMkLst>
            <pc:docMk/>
            <pc:sldMk cId="2574747454" sldId="2147473440"/>
            <ac:picMk id="12" creationId="{57F85A83-05B8-4C2D-A3DA-50D709E9547C}"/>
          </ac:picMkLst>
        </pc:picChg>
        <pc:picChg chg="add mod modCrop">
          <ac:chgData name="Solenne Toum" userId="bc223a0f-b2da-4714-a69a-341b30e10b9a" providerId="ADAL" clId="{4C6EB50B-89EA-4A6B-B85E-3DCCF4666CEF}" dt="2024-05-21T08:57:31.246" v="505" actId="18131"/>
          <ac:picMkLst>
            <pc:docMk/>
            <pc:sldMk cId="2574747454" sldId="2147473440"/>
            <ac:picMk id="14" creationId="{79396CD8-E4AF-4661-A680-5D335108A367}"/>
          </ac:picMkLst>
        </pc:picChg>
      </pc:sldChg>
      <pc:sldChg chg="delSp modSp">
        <pc:chgData name="Solenne Toum" userId="bc223a0f-b2da-4714-a69a-341b30e10b9a" providerId="ADAL" clId="{4C6EB50B-89EA-4A6B-B85E-3DCCF4666CEF}" dt="2024-05-22T15:29:04.026" v="2423" actId="12"/>
        <pc:sldMkLst>
          <pc:docMk/>
          <pc:sldMk cId="2737761752" sldId="2147473442"/>
        </pc:sldMkLst>
        <pc:spChg chg="mod">
          <ac:chgData name="Solenne Toum" userId="bc223a0f-b2da-4714-a69a-341b30e10b9a" providerId="ADAL" clId="{4C6EB50B-89EA-4A6B-B85E-3DCCF4666CEF}" dt="2024-05-22T15:29:04.026" v="2423" actId="12"/>
          <ac:spMkLst>
            <pc:docMk/>
            <pc:sldMk cId="2737761752" sldId="2147473442"/>
            <ac:spMk id="7" creationId="{908E68E7-ED20-4C22-BD78-309B76BA9B18}"/>
          </ac:spMkLst>
        </pc:spChg>
        <pc:spChg chg="mod">
          <ac:chgData name="Solenne Toum" userId="bc223a0f-b2da-4714-a69a-341b30e10b9a" providerId="ADAL" clId="{4C6EB50B-89EA-4A6B-B85E-3DCCF4666CEF}" dt="2024-05-22T15:27:14.591" v="2421" actId="14100"/>
          <ac:spMkLst>
            <pc:docMk/>
            <pc:sldMk cId="2737761752" sldId="2147473442"/>
            <ac:spMk id="9" creationId="{214487F7-F0CF-437A-AB97-4AFFB917BD97}"/>
          </ac:spMkLst>
        </pc:spChg>
        <pc:spChg chg="mod">
          <ac:chgData name="Solenne Toum" userId="bc223a0f-b2da-4714-a69a-341b30e10b9a" providerId="ADAL" clId="{4C6EB50B-89EA-4A6B-B85E-3DCCF4666CEF}" dt="2024-05-22T15:27:09.645" v="2419" actId="14100"/>
          <ac:spMkLst>
            <pc:docMk/>
            <pc:sldMk cId="2737761752" sldId="2147473442"/>
            <ac:spMk id="10" creationId="{485924C1-67D1-44AA-AE51-EE31F8B101CF}"/>
          </ac:spMkLst>
        </pc:spChg>
        <pc:spChg chg="del">
          <ac:chgData name="Solenne Toum" userId="bc223a0f-b2da-4714-a69a-341b30e10b9a" providerId="ADAL" clId="{4C6EB50B-89EA-4A6B-B85E-3DCCF4666CEF}" dt="2024-05-22T15:28:45.612" v="2422" actId="478"/>
          <ac:spMkLst>
            <pc:docMk/>
            <pc:sldMk cId="2737761752" sldId="2147473442"/>
            <ac:spMk id="11" creationId="{7DE9F7F5-2143-48B1-BD19-BFA4A2C4134B}"/>
          </ac:spMkLst>
        </pc:spChg>
      </pc:sldChg>
      <pc:sldChg chg="addSp delSp modSp del ord">
        <pc:chgData name="Solenne Toum" userId="bc223a0f-b2da-4714-a69a-341b30e10b9a" providerId="ADAL" clId="{4C6EB50B-89EA-4A6B-B85E-3DCCF4666CEF}" dt="2024-05-22T14:54:34.066" v="2124" actId="17032"/>
        <pc:sldMkLst>
          <pc:docMk/>
          <pc:sldMk cId="3464442866" sldId="2147473443"/>
        </pc:sldMkLst>
        <pc:spChg chg="del">
          <ac:chgData name="Solenne Toum" userId="bc223a0f-b2da-4714-a69a-341b30e10b9a" providerId="ADAL" clId="{4C6EB50B-89EA-4A6B-B85E-3DCCF4666CEF}" dt="2024-05-22T13:27:01.952" v="1264"/>
          <ac:spMkLst>
            <pc:docMk/>
            <pc:sldMk cId="3464442866" sldId="2147473443"/>
            <ac:spMk id="2" creationId="{B1A94111-EB91-20F2-73BA-787443CB9B6B}"/>
          </ac:spMkLst>
        </pc:spChg>
        <pc:spChg chg="add mod">
          <ac:chgData name="Solenne Toum" userId="bc223a0f-b2da-4714-a69a-341b30e10b9a" providerId="ADAL" clId="{4C6EB50B-89EA-4A6B-B85E-3DCCF4666CEF}" dt="2024-05-22T13:27:06.449" v="1265"/>
          <ac:spMkLst>
            <pc:docMk/>
            <pc:sldMk cId="3464442866" sldId="2147473443"/>
            <ac:spMk id="3" creationId="{826787DE-5ADB-4CD0-BC5B-356F8A693FDA}"/>
          </ac:spMkLst>
        </pc:spChg>
        <pc:spChg chg="del mod">
          <ac:chgData name="Solenne Toum" userId="bc223a0f-b2da-4714-a69a-341b30e10b9a" providerId="ADAL" clId="{4C6EB50B-89EA-4A6B-B85E-3DCCF4666CEF}" dt="2024-05-22T13:26:55.100" v="1263" actId="478"/>
          <ac:spMkLst>
            <pc:docMk/>
            <pc:sldMk cId="3464442866" sldId="2147473443"/>
            <ac:spMk id="4" creationId="{6A02E3F1-200E-4B99-D86A-56CBE577D905}"/>
          </ac:spMkLst>
        </pc:spChg>
        <pc:spChg chg="del">
          <ac:chgData name="Solenne Toum" userId="bc223a0f-b2da-4714-a69a-341b30e10b9a" providerId="ADAL" clId="{4C6EB50B-89EA-4A6B-B85E-3DCCF4666CEF}" dt="2024-05-22T13:30:39.782" v="1285" actId="478"/>
          <ac:spMkLst>
            <pc:docMk/>
            <pc:sldMk cId="3464442866" sldId="2147473443"/>
            <ac:spMk id="5" creationId="{E27C42DC-5726-4F23-86EA-FAAD645007EE}"/>
          </ac:spMkLst>
        </pc:spChg>
        <pc:spChg chg="mod">
          <ac:chgData name="Solenne Toum" userId="bc223a0f-b2da-4714-a69a-341b30e10b9a" providerId="ADAL" clId="{4C6EB50B-89EA-4A6B-B85E-3DCCF4666CEF}" dt="2024-05-22T14:54:03.559" v="2121" actId="17032"/>
          <ac:spMkLst>
            <pc:docMk/>
            <pc:sldMk cId="3464442866" sldId="2147473443"/>
            <ac:spMk id="7" creationId="{7E1B0E49-0B34-4E52-9840-98F5B4CCF716}"/>
          </ac:spMkLst>
        </pc:spChg>
        <pc:spChg chg="mod">
          <ac:chgData name="Solenne Toum" userId="bc223a0f-b2da-4714-a69a-341b30e10b9a" providerId="ADAL" clId="{4C6EB50B-89EA-4A6B-B85E-3DCCF4666CEF}" dt="2024-05-22T14:54:09.523" v="2122" actId="17032"/>
          <ac:spMkLst>
            <pc:docMk/>
            <pc:sldMk cId="3464442866" sldId="2147473443"/>
            <ac:spMk id="8" creationId="{CF48C1ED-1381-42B5-8199-D20CBE6791B8}"/>
          </ac:spMkLst>
        </pc:spChg>
        <pc:spChg chg="mod">
          <ac:chgData name="Solenne Toum" userId="bc223a0f-b2da-4714-a69a-341b30e10b9a" providerId="ADAL" clId="{4C6EB50B-89EA-4A6B-B85E-3DCCF4666CEF}" dt="2024-05-22T14:54:19.500" v="2123" actId="17032"/>
          <ac:spMkLst>
            <pc:docMk/>
            <pc:sldMk cId="3464442866" sldId="2147473443"/>
            <ac:spMk id="9" creationId="{0FB64B6B-681F-475F-B434-738717DEB9B0}"/>
          </ac:spMkLst>
        </pc:spChg>
        <pc:spChg chg="mod">
          <ac:chgData name="Solenne Toum" userId="bc223a0f-b2da-4714-a69a-341b30e10b9a" providerId="ADAL" clId="{4C6EB50B-89EA-4A6B-B85E-3DCCF4666CEF}" dt="2024-05-22T14:54:34.066" v="2124" actId="17032"/>
          <ac:spMkLst>
            <pc:docMk/>
            <pc:sldMk cId="3464442866" sldId="2147473443"/>
            <ac:spMk id="10" creationId="{433D99E3-E6DB-47A9-BFE4-6584CF596B67}"/>
          </ac:spMkLst>
        </pc:spChg>
      </pc:sldChg>
      <pc:sldChg chg="addSp delSp modSp del ord">
        <pc:chgData name="Solenne Toum" userId="bc223a0f-b2da-4714-a69a-341b30e10b9a" providerId="ADAL" clId="{4C6EB50B-89EA-4A6B-B85E-3DCCF4666CEF}" dt="2024-05-22T13:52:39.102" v="1508" actId="14100"/>
        <pc:sldMkLst>
          <pc:docMk/>
          <pc:sldMk cId="4053890680" sldId="2147473444"/>
        </pc:sldMkLst>
        <pc:spChg chg="add del">
          <ac:chgData name="Solenne Toum" userId="bc223a0f-b2da-4714-a69a-341b30e10b9a" providerId="ADAL" clId="{4C6EB50B-89EA-4A6B-B85E-3DCCF4666CEF}" dt="2024-05-22T13:52:24.833" v="1504"/>
          <ac:spMkLst>
            <pc:docMk/>
            <pc:sldMk cId="4053890680" sldId="2147473444"/>
            <ac:spMk id="2" creationId="{B1A94111-EB91-20F2-73BA-787443CB9B6B}"/>
          </ac:spMkLst>
        </pc:spChg>
        <pc:spChg chg="add del mod">
          <ac:chgData name="Solenne Toum" userId="bc223a0f-b2da-4714-a69a-341b30e10b9a" providerId="ADAL" clId="{4C6EB50B-89EA-4A6B-B85E-3DCCF4666CEF}" dt="2024-05-22T13:39:45.943" v="1432"/>
          <ac:spMkLst>
            <pc:docMk/>
            <pc:sldMk cId="4053890680" sldId="2147473444"/>
            <ac:spMk id="3" creationId="{747A23C4-AD14-4343-84F0-40E393154C54}"/>
          </ac:spMkLst>
        </pc:spChg>
        <pc:spChg chg="add mod">
          <ac:chgData name="Solenne Toum" userId="bc223a0f-b2da-4714-a69a-341b30e10b9a" providerId="ADAL" clId="{4C6EB50B-89EA-4A6B-B85E-3DCCF4666CEF}" dt="2024-05-22T13:52:39.102" v="1508" actId="14100"/>
          <ac:spMkLst>
            <pc:docMk/>
            <pc:sldMk cId="4053890680" sldId="2147473444"/>
            <ac:spMk id="4" creationId="{9E5E8A41-8625-43BA-892E-DAE0646BCBC7}"/>
          </ac:spMkLst>
        </pc:spChg>
        <pc:spChg chg="del mod">
          <ac:chgData name="Solenne Toum" userId="bc223a0f-b2da-4714-a69a-341b30e10b9a" providerId="ADAL" clId="{4C6EB50B-89EA-4A6B-B85E-3DCCF4666CEF}" dt="2024-05-22T13:52:22.256" v="1503" actId="478"/>
          <ac:spMkLst>
            <pc:docMk/>
            <pc:sldMk cId="4053890680" sldId="2147473444"/>
            <ac:spMk id="6" creationId="{2B314868-5386-4B46-9C16-147FB67AAA3B}"/>
          </ac:spMkLst>
        </pc:spChg>
        <pc:spChg chg="mod">
          <ac:chgData name="Solenne Toum" userId="bc223a0f-b2da-4714-a69a-341b30e10b9a" providerId="ADAL" clId="{4C6EB50B-89EA-4A6B-B85E-3DCCF4666CEF}" dt="2024-05-22T13:52:33.418" v="1507" actId="1076"/>
          <ac:spMkLst>
            <pc:docMk/>
            <pc:sldMk cId="4053890680" sldId="2147473444"/>
            <ac:spMk id="9" creationId="{8F220F92-9BA2-422C-A43A-FFEBD84F3FC7}"/>
          </ac:spMkLst>
        </pc:spChg>
      </pc:sldChg>
      <pc:sldChg chg="addSp delSp modSp add modNotesTx">
        <pc:chgData name="Solenne Toum" userId="bc223a0f-b2da-4714-a69a-341b30e10b9a" providerId="ADAL" clId="{4C6EB50B-89EA-4A6B-B85E-3DCCF4666CEF}" dt="2024-05-22T14:41:09.229" v="2103" actId="20577"/>
        <pc:sldMkLst>
          <pc:docMk/>
          <pc:sldMk cId="2395932631" sldId="2147473445"/>
        </pc:sldMkLst>
        <pc:spChg chg="mod">
          <ac:chgData name="Solenne Toum" userId="bc223a0f-b2da-4714-a69a-341b30e10b9a" providerId="ADAL" clId="{4C6EB50B-89EA-4A6B-B85E-3DCCF4666CEF}" dt="2024-05-22T14:40:05.530" v="2028" actId="20577"/>
          <ac:spMkLst>
            <pc:docMk/>
            <pc:sldMk cId="2395932631" sldId="2147473445"/>
            <ac:spMk id="2" creationId="{972EE5F8-DA95-4684-8F4E-C2E6F965D06B}"/>
          </ac:spMkLst>
        </pc:spChg>
        <pc:spChg chg="add mod">
          <ac:chgData name="Solenne Toum" userId="bc223a0f-b2da-4714-a69a-341b30e10b9a" providerId="ADAL" clId="{4C6EB50B-89EA-4A6B-B85E-3DCCF4666CEF}" dt="2024-05-22T14:39:46.428" v="2001" actId="164"/>
          <ac:spMkLst>
            <pc:docMk/>
            <pc:sldMk cId="2395932631" sldId="2147473445"/>
            <ac:spMk id="3" creationId="{4DB4D006-3F2D-46CA-8A4C-02019410DCBC}"/>
          </ac:spMkLst>
        </pc:spChg>
        <pc:spChg chg="add del mod">
          <ac:chgData name="Solenne Toum" userId="bc223a0f-b2da-4714-a69a-341b30e10b9a" providerId="ADAL" clId="{4C6EB50B-89EA-4A6B-B85E-3DCCF4666CEF}" dt="2024-05-22T14:33:47.103" v="1898" actId="478"/>
          <ac:spMkLst>
            <pc:docMk/>
            <pc:sldMk cId="2395932631" sldId="2147473445"/>
            <ac:spMk id="4" creationId="{51EA8A0A-AC69-4443-9559-CA00A51E3221}"/>
          </ac:spMkLst>
        </pc:spChg>
        <pc:spChg chg="add mod">
          <ac:chgData name="Solenne Toum" userId="bc223a0f-b2da-4714-a69a-341b30e10b9a" providerId="ADAL" clId="{4C6EB50B-89EA-4A6B-B85E-3DCCF4666CEF}" dt="2024-05-22T14:39:46.428" v="2001" actId="164"/>
          <ac:spMkLst>
            <pc:docMk/>
            <pc:sldMk cId="2395932631" sldId="2147473445"/>
            <ac:spMk id="5" creationId="{3383D85B-20AE-4D17-A797-86C32A28855A}"/>
          </ac:spMkLst>
        </pc:spChg>
        <pc:spChg chg="add del mod">
          <ac:chgData name="Solenne Toum" userId="bc223a0f-b2da-4714-a69a-341b30e10b9a" providerId="ADAL" clId="{4C6EB50B-89EA-4A6B-B85E-3DCCF4666CEF}" dt="2024-05-22T14:33:45.670" v="1897" actId="478"/>
          <ac:spMkLst>
            <pc:docMk/>
            <pc:sldMk cId="2395932631" sldId="2147473445"/>
            <ac:spMk id="6" creationId="{58BB320A-6D1E-49E8-8711-005E2E549C97}"/>
          </ac:spMkLst>
        </pc:spChg>
        <pc:spChg chg="add mod">
          <ac:chgData name="Solenne Toum" userId="bc223a0f-b2da-4714-a69a-341b30e10b9a" providerId="ADAL" clId="{4C6EB50B-89EA-4A6B-B85E-3DCCF4666CEF}" dt="2024-05-22T14:39:46.428" v="2001" actId="164"/>
          <ac:spMkLst>
            <pc:docMk/>
            <pc:sldMk cId="2395932631" sldId="2147473445"/>
            <ac:spMk id="7" creationId="{255EAECD-9863-46B8-9090-C107E2AD8753}"/>
          </ac:spMkLst>
        </pc:spChg>
        <pc:spChg chg="add mod">
          <ac:chgData name="Solenne Toum" userId="bc223a0f-b2da-4714-a69a-341b30e10b9a" providerId="ADAL" clId="{4C6EB50B-89EA-4A6B-B85E-3DCCF4666CEF}" dt="2024-05-22T14:39:46.428" v="2001" actId="164"/>
          <ac:spMkLst>
            <pc:docMk/>
            <pc:sldMk cId="2395932631" sldId="2147473445"/>
            <ac:spMk id="8" creationId="{35F3AB63-F217-4D9E-8D7D-C93DFD367299}"/>
          </ac:spMkLst>
        </pc:spChg>
        <pc:grpChg chg="add mod">
          <ac:chgData name="Solenne Toum" userId="bc223a0f-b2da-4714-a69a-341b30e10b9a" providerId="ADAL" clId="{4C6EB50B-89EA-4A6B-B85E-3DCCF4666CEF}" dt="2024-05-22T14:39:51.383" v="2013" actId="1038"/>
          <ac:grpSpMkLst>
            <pc:docMk/>
            <pc:sldMk cId="2395932631" sldId="2147473445"/>
            <ac:grpSpMk id="9" creationId="{3FB48219-D2C7-4E82-B933-8AB549BE0BD0}"/>
          </ac:grpSpMkLst>
        </pc:grpChg>
      </pc:sldChg>
      <pc:sldChg chg="addSp delSp modSp add ord">
        <pc:chgData name="Solenne Toum" userId="bc223a0f-b2da-4714-a69a-341b30e10b9a" providerId="ADAL" clId="{4C6EB50B-89EA-4A6B-B85E-3DCCF4666CEF}" dt="2024-05-23T09:13:05.775" v="2844"/>
        <pc:sldMkLst>
          <pc:docMk/>
          <pc:sldMk cId="3745405255" sldId="2147473446"/>
        </pc:sldMkLst>
        <pc:spChg chg="del">
          <ac:chgData name="Solenne Toum" userId="bc223a0f-b2da-4714-a69a-341b30e10b9a" providerId="ADAL" clId="{4C6EB50B-89EA-4A6B-B85E-3DCCF4666CEF}" dt="2024-05-23T08:57:34.941" v="2449" actId="478"/>
          <ac:spMkLst>
            <pc:docMk/>
            <pc:sldMk cId="3745405255" sldId="2147473446"/>
            <ac:spMk id="2" creationId="{EA9191B2-3DC8-4638-B101-ADF620692F17}"/>
          </ac:spMkLst>
        </pc:spChg>
        <pc:spChg chg="add">
          <ac:chgData name="Solenne Toum" userId="bc223a0f-b2da-4714-a69a-341b30e10b9a" providerId="ADAL" clId="{4C6EB50B-89EA-4A6B-B85E-3DCCF4666CEF}" dt="2024-05-23T09:04:39.717" v="2582"/>
          <ac:spMkLst>
            <pc:docMk/>
            <pc:sldMk cId="3745405255" sldId="2147473446"/>
            <ac:spMk id="5" creationId="{03EF869C-4BFD-49B1-94D8-1F0818D36283}"/>
          </ac:spMkLst>
        </pc:spChg>
        <pc:graphicFrameChg chg="add del mod">
          <ac:chgData name="Solenne Toum" userId="bc223a0f-b2da-4714-a69a-341b30e10b9a" providerId="ADAL" clId="{4C6EB50B-89EA-4A6B-B85E-3DCCF4666CEF}" dt="2024-05-23T08:56:18.885" v="2445" actId="478"/>
          <ac:graphicFrameMkLst>
            <pc:docMk/>
            <pc:sldMk cId="3745405255" sldId="2147473446"/>
            <ac:graphicFrameMk id="3" creationId="{4067891C-D17F-495E-B2C1-A9575F6269F5}"/>
          </ac:graphicFrameMkLst>
        </pc:graphicFrameChg>
        <pc:picChg chg="add mod">
          <ac:chgData name="Solenne Toum" userId="bc223a0f-b2da-4714-a69a-341b30e10b9a" providerId="ADAL" clId="{4C6EB50B-89EA-4A6B-B85E-3DCCF4666CEF}" dt="2024-05-23T08:58:26.686" v="2456" actId="14100"/>
          <ac:picMkLst>
            <pc:docMk/>
            <pc:sldMk cId="3745405255" sldId="2147473446"/>
            <ac:picMk id="4" creationId="{0694A49A-E0AA-4FFA-9EB5-030D73F96CB5}"/>
          </ac:picMkLst>
        </pc:picChg>
      </pc:sldChg>
      <pc:sldChg chg="addSp modSp add ord">
        <pc:chgData name="Solenne Toum" userId="bc223a0f-b2da-4714-a69a-341b30e10b9a" providerId="ADAL" clId="{4C6EB50B-89EA-4A6B-B85E-3DCCF4666CEF}" dt="2024-05-23T09:13:05.775" v="2844"/>
        <pc:sldMkLst>
          <pc:docMk/>
          <pc:sldMk cId="2430518039" sldId="2147473447"/>
        </pc:sldMkLst>
        <pc:spChg chg="mod ord">
          <ac:chgData name="Solenne Toum" userId="bc223a0f-b2da-4714-a69a-341b30e10b9a" providerId="ADAL" clId="{4C6EB50B-89EA-4A6B-B85E-3DCCF4666CEF}" dt="2024-05-23T09:04:14.123" v="2581" actId="403"/>
          <ac:spMkLst>
            <pc:docMk/>
            <pc:sldMk cId="2430518039" sldId="2147473447"/>
            <ac:spMk id="2" creationId="{C3925D60-4631-490F-9B40-00D398435A9A}"/>
          </ac:spMkLst>
        </pc:spChg>
        <pc:picChg chg="add mod">
          <ac:chgData name="Solenne Toum" userId="bc223a0f-b2da-4714-a69a-341b30e10b9a" providerId="ADAL" clId="{4C6EB50B-89EA-4A6B-B85E-3DCCF4666CEF}" dt="2024-05-23T09:00:37.828" v="2531" actId="1076"/>
          <ac:picMkLst>
            <pc:docMk/>
            <pc:sldMk cId="2430518039" sldId="2147473447"/>
            <ac:picMk id="3" creationId="{A0663FC2-989E-4BEF-9F1F-1A5F63D6376F}"/>
          </ac:picMkLst>
        </pc:picChg>
      </pc:sldChg>
      <pc:sldChg chg="add ord">
        <pc:chgData name="Solenne Toum" userId="bc223a0f-b2da-4714-a69a-341b30e10b9a" providerId="ADAL" clId="{4C6EB50B-89EA-4A6B-B85E-3DCCF4666CEF}" dt="2024-05-27T07:26:01.536" v="2856"/>
        <pc:sldMkLst>
          <pc:docMk/>
          <pc:sldMk cId="3987604935" sldId="2147473449"/>
        </pc:sldMkLst>
      </pc:sldChg>
      <pc:sldMasterChg chg="modSp delSldLayout modSldLayout">
        <pc:chgData name="Solenne Toum" userId="bc223a0f-b2da-4714-a69a-341b30e10b9a" providerId="ADAL" clId="{4C6EB50B-89EA-4A6B-B85E-3DCCF4666CEF}" dt="2024-05-21T09:18:30.949" v="881"/>
        <pc:sldMasterMkLst>
          <pc:docMk/>
          <pc:sldMasterMk cId="1378153801" sldId="2147483666"/>
        </pc:sldMasterMkLst>
        <pc:spChg chg="mod">
          <ac:chgData name="Solenne Toum" userId="bc223a0f-b2da-4714-a69a-341b30e10b9a" providerId="ADAL" clId="{4C6EB50B-89EA-4A6B-B85E-3DCCF4666CEF}" dt="2024-05-21T08:28:32.040" v="245" actId="20577"/>
          <ac:spMkLst>
            <pc:docMk/>
            <pc:sldMasterMk cId="1378153801" sldId="2147483666"/>
            <ac:spMk id="23" creationId="{5D001713-744F-03F3-65DD-47C7BEA43C10}"/>
          </ac:spMkLst>
        </pc:spChg>
        <pc:sldLayoutChg chg="addSp">
          <pc:chgData name="Solenne Toum" userId="bc223a0f-b2da-4714-a69a-341b30e10b9a" providerId="ADAL" clId="{4C6EB50B-89EA-4A6B-B85E-3DCCF4666CEF}" dt="2024-05-21T08:30:21.808" v="253"/>
          <pc:sldLayoutMkLst>
            <pc:docMk/>
            <pc:sldMasterMk cId="1378153801" sldId="2147483666"/>
            <pc:sldLayoutMk cId="1656772162" sldId="2147483706"/>
          </pc:sldLayoutMkLst>
          <pc:spChg chg="add">
            <ac:chgData name="Solenne Toum" userId="bc223a0f-b2da-4714-a69a-341b30e10b9a" providerId="ADAL" clId="{4C6EB50B-89EA-4A6B-B85E-3DCCF4666CEF}" dt="2024-05-21T08:30:21.808" v="253"/>
            <ac:spMkLst>
              <pc:docMk/>
              <pc:sldMasterMk cId="1378153801" sldId="2147483666"/>
              <pc:sldLayoutMk cId="1656772162" sldId="2147483706"/>
              <ac:spMk id="2" creationId="{1BD00EB0-4834-407C-A28C-DF06B95CED8C}"/>
            </ac:spMkLst>
          </pc:spChg>
        </pc:sldLayoutChg>
        <pc:sldLayoutChg chg="addSp delSp">
          <pc:chgData name="Solenne Toum" userId="bc223a0f-b2da-4714-a69a-341b30e10b9a" providerId="ADAL" clId="{4C6EB50B-89EA-4A6B-B85E-3DCCF4666CEF}" dt="2024-05-21T08:42:23.855" v="277" actId="478"/>
          <pc:sldLayoutMkLst>
            <pc:docMk/>
            <pc:sldMasterMk cId="1378153801" sldId="2147483666"/>
            <pc:sldLayoutMk cId="1957780431" sldId="2147483722"/>
          </pc:sldLayoutMkLst>
          <pc:spChg chg="add">
            <ac:chgData name="Solenne Toum" userId="bc223a0f-b2da-4714-a69a-341b30e10b9a" providerId="ADAL" clId="{4C6EB50B-89EA-4A6B-B85E-3DCCF4666CEF}" dt="2024-05-21T08:33:51.002" v="275"/>
            <ac:spMkLst>
              <pc:docMk/>
              <pc:sldMasterMk cId="1378153801" sldId="2147483666"/>
              <pc:sldLayoutMk cId="1957780431" sldId="2147483722"/>
              <ac:spMk id="7" creationId="{CE2F7005-FB76-4902-A1A3-D021A17D581F}"/>
            </ac:spMkLst>
          </pc:spChg>
          <pc:spChg chg="del">
            <ac:chgData name="Solenne Toum" userId="bc223a0f-b2da-4714-a69a-341b30e10b9a" providerId="ADAL" clId="{4C6EB50B-89EA-4A6B-B85E-3DCCF4666CEF}" dt="2024-05-21T08:42:23.855" v="277" actId="478"/>
            <ac:spMkLst>
              <pc:docMk/>
              <pc:sldMasterMk cId="1378153801" sldId="2147483666"/>
              <pc:sldLayoutMk cId="1957780431" sldId="2147483722"/>
              <ac:spMk id="49" creationId="{3A79BCE1-73B3-4F78-84AA-5BB649FB5CB2}"/>
            </ac:spMkLst>
          </pc:spChg>
          <pc:spChg chg="del">
            <ac:chgData name="Solenne Toum" userId="bc223a0f-b2da-4714-a69a-341b30e10b9a" providerId="ADAL" clId="{4C6EB50B-89EA-4A6B-B85E-3DCCF4666CEF}" dt="2024-05-21T08:42:21.136" v="276" actId="478"/>
            <ac:spMkLst>
              <pc:docMk/>
              <pc:sldMasterMk cId="1378153801" sldId="2147483666"/>
              <pc:sldLayoutMk cId="1957780431" sldId="2147483722"/>
              <ac:spMk id="56" creationId="{E9190D18-9BB2-496C-B041-EE8DD0B27C8D}"/>
            </ac:spMkLst>
          </pc:spChg>
        </pc:sldLayoutChg>
        <pc:sldLayoutChg chg="modSp">
          <pc:chgData name="Solenne Toum" userId="bc223a0f-b2da-4714-a69a-341b30e10b9a" providerId="ADAL" clId="{4C6EB50B-89EA-4A6B-B85E-3DCCF4666CEF}" dt="2024-05-21T08:30:02.325" v="252" actId="6549"/>
          <pc:sldLayoutMkLst>
            <pc:docMk/>
            <pc:sldMasterMk cId="1378153801" sldId="2147483666"/>
            <pc:sldLayoutMk cId="3907549713" sldId="2147483747"/>
          </pc:sldLayoutMkLst>
          <pc:spChg chg="mod">
            <ac:chgData name="Solenne Toum" userId="bc223a0f-b2da-4714-a69a-341b30e10b9a" providerId="ADAL" clId="{4C6EB50B-89EA-4A6B-B85E-3DCCF4666CEF}" dt="2024-05-21T08:30:02.325" v="252" actId="6549"/>
            <ac:spMkLst>
              <pc:docMk/>
              <pc:sldMasterMk cId="1378153801" sldId="2147483666"/>
              <pc:sldLayoutMk cId="3907549713" sldId="2147483747"/>
              <ac:spMk id="2" creationId="{C74157EF-CE34-3740-578A-EADE5A590387}"/>
            </ac:spMkLst>
          </pc:spChg>
          <pc:spChg chg="mod">
            <ac:chgData name="Solenne Toum" userId="bc223a0f-b2da-4714-a69a-341b30e10b9a" providerId="ADAL" clId="{4C6EB50B-89EA-4A6B-B85E-3DCCF4666CEF}" dt="2024-05-21T08:29:56.948" v="250" actId="6549"/>
            <ac:spMkLst>
              <pc:docMk/>
              <pc:sldMasterMk cId="1378153801" sldId="2147483666"/>
              <pc:sldLayoutMk cId="3907549713" sldId="2147483747"/>
              <ac:spMk id="3" creationId="{3523A8FF-628A-45C6-3066-A7324ADAE9F7}"/>
            </ac:spMkLst>
          </pc:spChg>
          <pc:spChg chg="mod">
            <ac:chgData name="Solenne Toum" userId="bc223a0f-b2da-4714-a69a-341b30e10b9a" providerId="ADAL" clId="{4C6EB50B-89EA-4A6B-B85E-3DCCF4666CEF}" dt="2024-05-21T08:29:58.506" v="251" actId="6549"/>
            <ac:spMkLst>
              <pc:docMk/>
              <pc:sldMasterMk cId="1378153801" sldId="2147483666"/>
              <pc:sldLayoutMk cId="3907549713" sldId="2147483747"/>
              <ac:spMk id="6" creationId="{EFFAD31B-39A9-9694-2F1F-E1F44B7479D9}"/>
            </ac:spMkLst>
          </pc:spChg>
        </pc:sldLayoutChg>
        <pc:sldLayoutChg chg="addSp delSp modSp setBg delAnim modAnim">
          <pc:chgData name="Solenne Toum" userId="bc223a0f-b2da-4714-a69a-341b30e10b9a" providerId="ADAL" clId="{4C6EB50B-89EA-4A6B-B85E-3DCCF4666CEF}" dt="2024-05-21T09:18:30.949" v="881"/>
          <pc:sldLayoutMkLst>
            <pc:docMk/>
            <pc:sldMasterMk cId="1378153801" sldId="2147483666"/>
            <pc:sldLayoutMk cId="464095091" sldId="2147483830"/>
          </pc:sldLayoutMkLst>
          <pc:spChg chg="add del mod">
            <ac:chgData name="Solenne Toum" userId="bc223a0f-b2da-4714-a69a-341b30e10b9a" providerId="ADAL" clId="{4C6EB50B-89EA-4A6B-B85E-3DCCF4666CEF}" dt="2024-05-21T08:53:41.171" v="456" actId="478"/>
            <ac:spMkLst>
              <pc:docMk/>
              <pc:sldMasterMk cId="1378153801" sldId="2147483666"/>
              <pc:sldLayoutMk cId="464095091" sldId="2147483830"/>
              <ac:spMk id="2" creationId="{66ED719B-A673-4A78-B401-4FE72F0836C7}"/>
            </ac:spMkLst>
          </pc:spChg>
          <pc:spChg chg="add mod topLvl">
            <ac:chgData name="Solenne Toum" userId="bc223a0f-b2da-4714-a69a-341b30e10b9a" providerId="ADAL" clId="{4C6EB50B-89EA-4A6B-B85E-3DCCF4666CEF}" dt="2024-05-21T09:06:14.715" v="577" actId="165"/>
            <ac:spMkLst>
              <pc:docMk/>
              <pc:sldMasterMk cId="1378153801" sldId="2147483666"/>
              <pc:sldLayoutMk cId="464095091" sldId="2147483830"/>
              <ac:spMk id="3" creationId="{5BA0CEFE-B793-4344-AAE1-40473C8DA798}"/>
            </ac:spMkLst>
          </pc:spChg>
          <pc:spChg chg="add mod ord">
            <ac:chgData name="Solenne Toum" userId="bc223a0f-b2da-4714-a69a-341b30e10b9a" providerId="ADAL" clId="{4C6EB50B-89EA-4A6B-B85E-3DCCF4666CEF}" dt="2024-05-21T09:07:57.825" v="595" actId="14100"/>
            <ac:spMkLst>
              <pc:docMk/>
              <pc:sldMasterMk cId="1378153801" sldId="2147483666"/>
              <pc:sldLayoutMk cId="464095091" sldId="2147483830"/>
              <ac:spMk id="5" creationId="{3AEBDE45-5678-4DD3-BA66-66F857063B73}"/>
            </ac:spMkLst>
          </pc:spChg>
          <pc:spChg chg="del">
            <ac:chgData name="Solenne Toum" userId="bc223a0f-b2da-4714-a69a-341b30e10b9a" providerId="ADAL" clId="{4C6EB50B-89EA-4A6B-B85E-3DCCF4666CEF}" dt="2024-05-21T08:44:23.635" v="283" actId="478"/>
            <ac:spMkLst>
              <pc:docMk/>
              <pc:sldMasterMk cId="1378153801" sldId="2147483666"/>
              <pc:sldLayoutMk cId="464095091" sldId="2147483830"/>
              <ac:spMk id="7" creationId="{3F415A55-293E-4B65-ADB8-5C282A14AF6B}"/>
            </ac:spMkLst>
          </pc:spChg>
          <pc:spChg chg="mod">
            <ac:chgData name="Solenne Toum" userId="bc223a0f-b2da-4714-a69a-341b30e10b9a" providerId="ADAL" clId="{4C6EB50B-89EA-4A6B-B85E-3DCCF4666CEF}" dt="2024-05-21T08:45:41.258" v="290" actId="6549"/>
            <ac:spMkLst>
              <pc:docMk/>
              <pc:sldMasterMk cId="1378153801" sldId="2147483666"/>
              <pc:sldLayoutMk cId="464095091" sldId="2147483830"/>
              <ac:spMk id="31" creationId="{F8007A14-70DC-4556-B7BF-325A4A02A38A}"/>
            </ac:spMkLst>
          </pc:spChg>
          <pc:spChg chg="add mod">
            <ac:chgData name="Solenne Toum" userId="bc223a0f-b2da-4714-a69a-341b30e10b9a" providerId="ADAL" clId="{4C6EB50B-89EA-4A6B-B85E-3DCCF4666CEF}" dt="2024-05-21T08:56:12.127" v="478" actId="1076"/>
            <ac:spMkLst>
              <pc:docMk/>
              <pc:sldMasterMk cId="1378153801" sldId="2147483666"/>
              <pc:sldLayoutMk cId="464095091" sldId="2147483830"/>
              <ac:spMk id="33" creationId="{5EA56A4C-1B47-4FE8-8FA3-EF8C75466ACD}"/>
            </ac:spMkLst>
          </pc:spChg>
          <pc:spChg chg="mod ord topLvl">
            <ac:chgData name="Solenne Toum" userId="bc223a0f-b2da-4714-a69a-341b30e10b9a" providerId="ADAL" clId="{4C6EB50B-89EA-4A6B-B85E-3DCCF4666CEF}" dt="2024-05-21T09:06:14.715" v="577" actId="165"/>
            <ac:spMkLst>
              <pc:docMk/>
              <pc:sldMasterMk cId="1378153801" sldId="2147483666"/>
              <pc:sldLayoutMk cId="464095091" sldId="2147483830"/>
              <ac:spMk id="37" creationId="{A76D095C-7159-4A8F-8F12-623842DA3331}"/>
            </ac:spMkLst>
          </pc:spChg>
          <pc:spChg chg="mod">
            <ac:chgData name="Solenne Toum" userId="bc223a0f-b2da-4714-a69a-341b30e10b9a" providerId="ADAL" clId="{4C6EB50B-89EA-4A6B-B85E-3DCCF4666CEF}" dt="2024-05-21T08:46:09.828" v="297" actId="20577"/>
            <ac:spMkLst>
              <pc:docMk/>
              <pc:sldMasterMk cId="1378153801" sldId="2147483666"/>
              <pc:sldLayoutMk cId="464095091" sldId="2147483830"/>
              <ac:spMk id="38" creationId="{DE624854-0EEA-4407-8AE0-6221716971F1}"/>
            </ac:spMkLst>
          </pc:spChg>
          <pc:spChg chg="mod ord topLvl">
            <ac:chgData name="Solenne Toum" userId="bc223a0f-b2da-4714-a69a-341b30e10b9a" providerId="ADAL" clId="{4C6EB50B-89EA-4A6B-B85E-3DCCF4666CEF}" dt="2024-05-21T09:06:14.715" v="577" actId="165"/>
            <ac:spMkLst>
              <pc:docMk/>
              <pc:sldMasterMk cId="1378153801" sldId="2147483666"/>
              <pc:sldLayoutMk cId="464095091" sldId="2147483830"/>
              <ac:spMk id="39" creationId="{5A043696-9405-4F9D-B451-4649988C539D}"/>
            </ac:spMkLst>
          </pc:spChg>
          <pc:spChg chg="mod">
            <ac:chgData name="Solenne Toum" userId="bc223a0f-b2da-4714-a69a-341b30e10b9a" providerId="ADAL" clId="{4C6EB50B-89EA-4A6B-B85E-3DCCF4666CEF}" dt="2024-05-21T08:53:15.180" v="448" actId="403"/>
            <ac:spMkLst>
              <pc:docMk/>
              <pc:sldMasterMk cId="1378153801" sldId="2147483666"/>
              <pc:sldLayoutMk cId="464095091" sldId="2147483830"/>
              <ac:spMk id="40" creationId="{845CEECC-47C2-4E97-8C6C-B300B8708B22}"/>
            </ac:spMkLst>
          </pc:spChg>
          <pc:spChg chg="mod">
            <ac:chgData name="Solenne Toum" userId="bc223a0f-b2da-4714-a69a-341b30e10b9a" providerId="ADAL" clId="{4C6EB50B-89EA-4A6B-B85E-3DCCF4666CEF}" dt="2024-05-21T08:53:11.854" v="447" actId="403"/>
            <ac:spMkLst>
              <pc:docMk/>
              <pc:sldMasterMk cId="1378153801" sldId="2147483666"/>
              <pc:sldLayoutMk cId="464095091" sldId="2147483830"/>
              <ac:spMk id="41" creationId="{E9DD91AF-BBF6-4047-9AD8-1E62479BF49D}"/>
            </ac:spMkLst>
          </pc:spChg>
          <pc:spChg chg="mod">
            <ac:chgData name="Solenne Toum" userId="bc223a0f-b2da-4714-a69a-341b30e10b9a" providerId="ADAL" clId="{4C6EB50B-89EA-4A6B-B85E-3DCCF4666CEF}" dt="2024-05-21T08:56:15.215" v="479" actId="1076"/>
            <ac:spMkLst>
              <pc:docMk/>
              <pc:sldMasterMk cId="1378153801" sldId="2147483666"/>
              <pc:sldLayoutMk cId="464095091" sldId="2147483830"/>
              <ac:spMk id="42" creationId="{AE162C96-9F71-45FF-AAA3-DDB236520EEA}"/>
            </ac:spMkLst>
          </pc:spChg>
          <pc:spChg chg="del mod">
            <ac:chgData name="Solenne Toum" userId="bc223a0f-b2da-4714-a69a-341b30e10b9a" providerId="ADAL" clId="{4C6EB50B-89EA-4A6B-B85E-3DCCF4666CEF}" dt="2024-05-21T08:56:03.725" v="476" actId="478"/>
            <ac:spMkLst>
              <pc:docMk/>
              <pc:sldMasterMk cId="1378153801" sldId="2147483666"/>
              <pc:sldLayoutMk cId="464095091" sldId="2147483830"/>
              <ac:spMk id="43" creationId="{F9E26585-36E7-4839-81F8-CB39F5CC0484}"/>
            </ac:spMkLst>
          </pc:spChg>
          <pc:spChg chg="mod">
            <ac:chgData name="Solenne Toum" userId="bc223a0f-b2da-4714-a69a-341b30e10b9a" providerId="ADAL" clId="{4C6EB50B-89EA-4A6B-B85E-3DCCF4666CEF}" dt="2024-05-21T08:44:57.231" v="286" actId="207"/>
            <ac:spMkLst>
              <pc:docMk/>
              <pc:sldMasterMk cId="1378153801" sldId="2147483666"/>
              <pc:sldLayoutMk cId="464095091" sldId="2147483830"/>
              <ac:spMk id="45" creationId="{FBBA95F2-46BF-44BD-9B24-FE5EDD40BF55}"/>
            </ac:spMkLst>
          </pc:spChg>
          <pc:spChg chg="mod">
            <ac:chgData name="Solenne Toum" userId="bc223a0f-b2da-4714-a69a-341b30e10b9a" providerId="ADAL" clId="{4C6EB50B-89EA-4A6B-B85E-3DCCF4666CEF}" dt="2024-05-21T08:55:54.041" v="472" actId="12788"/>
            <ac:spMkLst>
              <pc:docMk/>
              <pc:sldMasterMk cId="1378153801" sldId="2147483666"/>
              <pc:sldLayoutMk cId="464095091" sldId="2147483830"/>
              <ac:spMk id="64" creationId="{59C34B55-C494-441E-A7E0-E842F5754C36}"/>
            </ac:spMkLst>
          </pc:spChg>
          <pc:spChg chg="mod">
            <ac:chgData name="Solenne Toum" userId="bc223a0f-b2da-4714-a69a-341b30e10b9a" providerId="ADAL" clId="{4C6EB50B-89EA-4A6B-B85E-3DCCF4666CEF}" dt="2024-05-21T08:53:30.324" v="454" actId="403"/>
            <ac:spMkLst>
              <pc:docMk/>
              <pc:sldMasterMk cId="1378153801" sldId="2147483666"/>
              <pc:sldLayoutMk cId="464095091" sldId="2147483830"/>
              <ac:spMk id="65" creationId="{7FA9EFEE-B243-488E-B469-7E604E77CD2D}"/>
            </ac:spMkLst>
          </pc:spChg>
          <pc:grpChg chg="add del mod ord">
            <ac:chgData name="Solenne Toum" userId="bc223a0f-b2da-4714-a69a-341b30e10b9a" providerId="ADAL" clId="{4C6EB50B-89EA-4A6B-B85E-3DCCF4666CEF}" dt="2024-05-21T09:06:14.715" v="577" actId="165"/>
            <ac:grpSpMkLst>
              <pc:docMk/>
              <pc:sldMasterMk cId="1378153801" sldId="2147483666"/>
              <pc:sldLayoutMk cId="464095091" sldId="2147483830"/>
              <ac:grpSpMk id="4" creationId="{0047C6AA-1668-4495-8274-7296DADE8519}"/>
            </ac:grpSpMkLst>
          </pc:grpChg>
          <pc:grpChg chg="add del mod">
            <ac:chgData name="Solenne Toum" userId="bc223a0f-b2da-4714-a69a-341b30e10b9a" providerId="ADAL" clId="{4C6EB50B-89EA-4A6B-B85E-3DCCF4666CEF}" dt="2024-05-21T09:03:42.633" v="556" actId="165"/>
            <ac:grpSpMkLst>
              <pc:docMk/>
              <pc:sldMasterMk cId="1378153801" sldId="2147483666"/>
              <pc:sldLayoutMk cId="464095091" sldId="2147483830"/>
              <ac:grpSpMk id="35" creationId="{747E6F0B-5366-405C-924D-E98A0C2653C5}"/>
            </ac:grpSpMkLst>
          </pc:grpChg>
          <pc:grpChg chg="del">
            <ac:chgData name="Solenne Toum" userId="bc223a0f-b2da-4714-a69a-341b30e10b9a" providerId="ADAL" clId="{4C6EB50B-89EA-4A6B-B85E-3DCCF4666CEF}" dt="2024-05-21T08:44:02.838" v="280" actId="478"/>
            <ac:grpSpMkLst>
              <pc:docMk/>
              <pc:sldMasterMk cId="1378153801" sldId="2147483666"/>
              <pc:sldLayoutMk cId="464095091" sldId="2147483830"/>
              <ac:grpSpMk id="66" creationId="{A84DE246-5600-4998-9110-8B7F72C02EF3}"/>
            </ac:grpSpMkLst>
          </pc:grpChg>
        </pc:sldLayoutChg>
      </pc:sldMasterChg>
      <pc:sldMasterChg chg="modSp delSldLayout modSldLayout">
        <pc:chgData name="Solenne Toum" userId="bc223a0f-b2da-4714-a69a-341b30e10b9a" providerId="ADAL" clId="{4C6EB50B-89EA-4A6B-B85E-3DCCF4666CEF}" dt="2024-05-22T13:55:02.094" v="1515" actId="2696"/>
        <pc:sldMasterMkLst>
          <pc:docMk/>
          <pc:sldMasterMk cId="923044105" sldId="2147483736"/>
        </pc:sldMasterMkLst>
        <pc:spChg chg="mod">
          <ac:chgData name="Solenne Toum" userId="bc223a0f-b2da-4714-a69a-341b30e10b9a" providerId="ADAL" clId="{4C6EB50B-89EA-4A6B-B85E-3DCCF4666CEF}" dt="2024-05-21T08:29:08.148" v="246"/>
          <ac:spMkLst>
            <pc:docMk/>
            <pc:sldMasterMk cId="923044105" sldId="2147483736"/>
            <ac:spMk id="23" creationId="{5D001713-744F-03F3-65DD-47C7BEA43C10}"/>
          </ac:spMkLst>
        </pc:spChg>
        <pc:sldLayoutChg chg="modSp">
          <pc:chgData name="Solenne Toum" userId="bc223a0f-b2da-4714-a69a-341b30e10b9a" providerId="ADAL" clId="{4C6EB50B-89EA-4A6B-B85E-3DCCF4666CEF}" dt="2024-05-21T09:15:30.982" v="838" actId="20577"/>
          <pc:sldLayoutMkLst>
            <pc:docMk/>
            <pc:sldMasterMk cId="923044105" sldId="2147483736"/>
            <pc:sldLayoutMk cId="2480675712" sldId="2147483739"/>
          </pc:sldLayoutMkLst>
          <pc:spChg chg="mod">
            <ac:chgData name="Solenne Toum" userId="bc223a0f-b2da-4714-a69a-341b30e10b9a" providerId="ADAL" clId="{4C6EB50B-89EA-4A6B-B85E-3DCCF4666CEF}" dt="2024-05-21T09:15:30.982" v="838" actId="20577"/>
            <ac:spMkLst>
              <pc:docMk/>
              <pc:sldMasterMk cId="923044105" sldId="2147483736"/>
              <pc:sldLayoutMk cId="2480675712" sldId="2147483739"/>
              <ac:spMk id="98" creationId="{18C76493-0A0F-823C-5D75-7A01ACDC0F72}"/>
            </ac:spMkLst>
          </pc:spChg>
        </pc:sldLayoutChg>
        <pc:sldLayoutChg chg="addSp delSp modSp">
          <pc:chgData name="Solenne Toum" userId="bc223a0f-b2da-4714-a69a-341b30e10b9a" providerId="ADAL" clId="{4C6EB50B-89EA-4A6B-B85E-3DCCF4666CEF}" dt="2024-05-21T08:42:45.671" v="279" actId="113"/>
          <pc:sldLayoutMkLst>
            <pc:docMk/>
            <pc:sldMasterMk cId="923044105" sldId="2147483736"/>
            <pc:sldLayoutMk cId="1413760099" sldId="2147483829"/>
          </pc:sldLayoutMkLst>
          <pc:spChg chg="add del">
            <ac:chgData name="Solenne Toum" userId="bc223a0f-b2da-4714-a69a-341b30e10b9a" providerId="ADAL" clId="{4C6EB50B-89EA-4A6B-B85E-3DCCF4666CEF}" dt="2024-05-21T08:31:23.504" v="256" actId="11529"/>
            <ac:spMkLst>
              <pc:docMk/>
              <pc:sldMasterMk cId="923044105" sldId="2147483736"/>
              <pc:sldLayoutMk cId="1413760099" sldId="2147483829"/>
              <ac:spMk id="2" creationId="{12354CCA-9ED4-4B99-B95C-DD5BA14373CC}"/>
            </ac:spMkLst>
          </pc:spChg>
          <pc:spChg chg="add mod">
            <ac:chgData name="Solenne Toum" userId="bc223a0f-b2da-4714-a69a-341b30e10b9a" providerId="ADAL" clId="{4C6EB50B-89EA-4A6B-B85E-3DCCF4666CEF}" dt="2024-05-21T08:32:41.020" v="269" actId="255"/>
            <ac:spMkLst>
              <pc:docMk/>
              <pc:sldMasterMk cId="923044105" sldId="2147483736"/>
              <pc:sldLayoutMk cId="1413760099" sldId="2147483829"/>
              <ac:spMk id="3" creationId="{7D111E15-2111-4D05-9446-A1969D36F11B}"/>
            </ac:spMkLst>
          </pc:spChg>
          <pc:spChg chg="mod">
            <ac:chgData name="Solenne Toum" userId="bc223a0f-b2da-4714-a69a-341b30e10b9a" providerId="ADAL" clId="{4C6EB50B-89EA-4A6B-B85E-3DCCF4666CEF}" dt="2024-05-21T08:42:45.671" v="279" actId="113"/>
            <ac:spMkLst>
              <pc:docMk/>
              <pc:sldMasterMk cId="923044105" sldId="2147483736"/>
              <pc:sldLayoutMk cId="1413760099" sldId="2147483829"/>
              <ac:spMk id="23" creationId="{4D51190F-EB9A-46C8-81A8-6347B8A6A6F1}"/>
            </ac:spMkLst>
          </pc:spChg>
          <pc:spChg chg="del">
            <ac:chgData name="Solenne Toum" userId="bc223a0f-b2da-4714-a69a-341b30e10b9a" providerId="ADAL" clId="{4C6EB50B-89EA-4A6B-B85E-3DCCF4666CEF}" dt="2024-05-21T08:33:19.512" v="274" actId="478"/>
            <ac:spMkLst>
              <pc:docMk/>
              <pc:sldMasterMk cId="923044105" sldId="2147483736"/>
              <pc:sldLayoutMk cId="1413760099" sldId="2147483829"/>
              <ac:spMk id="49" creationId="{3A79BCE1-73B3-4F78-84AA-5BB649FB5CB2}"/>
            </ac:spMkLst>
          </pc:spChg>
          <pc:spChg chg="del">
            <ac:chgData name="Solenne Toum" userId="bc223a0f-b2da-4714-a69a-341b30e10b9a" providerId="ADAL" clId="{4C6EB50B-89EA-4A6B-B85E-3DCCF4666CEF}" dt="2024-05-21T08:33:05.993" v="272" actId="478"/>
            <ac:spMkLst>
              <pc:docMk/>
              <pc:sldMasterMk cId="923044105" sldId="2147483736"/>
              <pc:sldLayoutMk cId="1413760099" sldId="2147483829"/>
              <ac:spMk id="56" creationId="{E9190D18-9BB2-496C-B041-EE8DD0B27C8D}"/>
            </ac:spMkLst>
          </pc:spChg>
        </pc:sldLayoutChg>
      </pc:sldMasterChg>
    </pc:docChg>
  </pc:docChgLst>
  <pc:docChgLst>
    <pc:chgData name="Solenne Toum" userId="bc223a0f-b2da-4714-a69a-341b30e10b9a" providerId="ADAL" clId="{2DF44CFB-76C3-4C2C-A3C9-9DC775E941D5}"/>
    <pc:docChg chg="undo custSel addSld delSld modSld sldOrd modSection">
      <pc:chgData name="Solenne Toum" userId="bc223a0f-b2da-4714-a69a-341b30e10b9a" providerId="ADAL" clId="{2DF44CFB-76C3-4C2C-A3C9-9DC775E941D5}" dt="2024-05-17T12:44:03.237" v="62"/>
      <pc:docMkLst>
        <pc:docMk/>
      </pc:docMkLst>
      <pc:sldChg chg="ord">
        <pc:chgData name="Solenne Toum" userId="bc223a0f-b2da-4714-a69a-341b30e10b9a" providerId="ADAL" clId="{2DF44CFB-76C3-4C2C-A3C9-9DC775E941D5}" dt="2024-05-17T12:44:03.237" v="62"/>
        <pc:sldMkLst>
          <pc:docMk/>
          <pc:sldMk cId="4103793352" sldId="270"/>
        </pc:sldMkLst>
      </pc:sldChg>
      <pc:sldChg chg="del">
        <pc:chgData name="Solenne Toum" userId="bc223a0f-b2da-4714-a69a-341b30e10b9a" providerId="ADAL" clId="{2DF44CFB-76C3-4C2C-A3C9-9DC775E941D5}" dt="2024-05-17T12:25:03.324" v="36"/>
        <pc:sldMkLst>
          <pc:docMk/>
          <pc:sldMk cId="1438822978" sldId="2134805333"/>
        </pc:sldMkLst>
      </pc:sldChg>
      <pc:sldChg chg="modSp del">
        <pc:chgData name="Solenne Toum" userId="bc223a0f-b2da-4714-a69a-341b30e10b9a" providerId="ADAL" clId="{2DF44CFB-76C3-4C2C-A3C9-9DC775E941D5}" dt="2024-05-17T12:25:03.324" v="36"/>
        <pc:sldMkLst>
          <pc:docMk/>
          <pc:sldMk cId="2986560371" sldId="2134805334"/>
        </pc:sldMkLst>
        <pc:spChg chg="mod">
          <ac:chgData name="Solenne Toum" userId="bc223a0f-b2da-4714-a69a-341b30e10b9a" providerId="ADAL" clId="{2DF44CFB-76C3-4C2C-A3C9-9DC775E941D5}" dt="2024-05-17T12:25:03.324" v="36"/>
          <ac:spMkLst>
            <pc:docMk/>
            <pc:sldMk cId="2986560371" sldId="2134805334"/>
            <ac:spMk id="17" creationId="{48FFA8C7-B0EC-4E6E-9693-585CB8D62309}"/>
          </ac:spMkLst>
        </pc:spChg>
      </pc:sldChg>
      <pc:sldChg chg="del">
        <pc:chgData name="Solenne Toum" userId="bc223a0f-b2da-4714-a69a-341b30e10b9a" providerId="ADAL" clId="{2DF44CFB-76C3-4C2C-A3C9-9DC775E941D5}" dt="2024-05-17T12:25:03.324" v="36"/>
        <pc:sldMkLst>
          <pc:docMk/>
          <pc:sldMk cId="3742300200" sldId="2134805335"/>
        </pc:sldMkLst>
      </pc:sldChg>
      <pc:sldChg chg="del">
        <pc:chgData name="Solenne Toum" userId="bc223a0f-b2da-4714-a69a-341b30e10b9a" providerId="ADAL" clId="{2DF44CFB-76C3-4C2C-A3C9-9DC775E941D5}" dt="2024-05-17T12:25:03.324" v="36"/>
        <pc:sldMkLst>
          <pc:docMk/>
          <pc:sldMk cId="1228293550" sldId="2134805339"/>
        </pc:sldMkLst>
      </pc:sldChg>
      <pc:sldChg chg="del">
        <pc:chgData name="Solenne Toum" userId="bc223a0f-b2da-4714-a69a-341b30e10b9a" providerId="ADAL" clId="{2DF44CFB-76C3-4C2C-A3C9-9DC775E941D5}" dt="2024-05-17T12:25:03.324" v="36"/>
        <pc:sldMkLst>
          <pc:docMk/>
          <pc:sldMk cId="4268931008" sldId="2134805340"/>
        </pc:sldMkLst>
      </pc:sldChg>
      <pc:sldChg chg="del">
        <pc:chgData name="Solenne Toum" userId="bc223a0f-b2da-4714-a69a-341b30e10b9a" providerId="ADAL" clId="{2DF44CFB-76C3-4C2C-A3C9-9DC775E941D5}" dt="2024-05-17T12:25:03.324" v="36"/>
        <pc:sldMkLst>
          <pc:docMk/>
          <pc:sldMk cId="4059236568" sldId="2134805341"/>
        </pc:sldMkLst>
      </pc:sldChg>
      <pc:sldChg chg="del">
        <pc:chgData name="Solenne Toum" userId="bc223a0f-b2da-4714-a69a-341b30e10b9a" providerId="ADAL" clId="{2DF44CFB-76C3-4C2C-A3C9-9DC775E941D5}" dt="2024-05-17T12:25:03.324" v="36"/>
        <pc:sldMkLst>
          <pc:docMk/>
          <pc:sldMk cId="3006737815" sldId="2134805343"/>
        </pc:sldMkLst>
      </pc:sldChg>
      <pc:sldChg chg="modSp del">
        <pc:chgData name="Solenne Toum" userId="bc223a0f-b2da-4714-a69a-341b30e10b9a" providerId="ADAL" clId="{2DF44CFB-76C3-4C2C-A3C9-9DC775E941D5}" dt="2024-05-17T12:25:03.324" v="36"/>
        <pc:sldMkLst>
          <pc:docMk/>
          <pc:sldMk cId="36062320" sldId="2134805345"/>
        </pc:sldMkLst>
        <pc:spChg chg="mod">
          <ac:chgData name="Solenne Toum" userId="bc223a0f-b2da-4714-a69a-341b30e10b9a" providerId="ADAL" clId="{2DF44CFB-76C3-4C2C-A3C9-9DC775E941D5}" dt="2024-05-17T12:25:03.324" v="36"/>
          <ac:spMkLst>
            <pc:docMk/>
            <pc:sldMk cId="36062320" sldId="2134805345"/>
            <ac:spMk id="4" creationId="{6A02E3F1-200E-4B99-D86A-56CBE577D905}"/>
          </ac:spMkLst>
        </pc:spChg>
      </pc:sldChg>
      <pc:sldChg chg="del">
        <pc:chgData name="Solenne Toum" userId="bc223a0f-b2da-4714-a69a-341b30e10b9a" providerId="ADAL" clId="{2DF44CFB-76C3-4C2C-A3C9-9DC775E941D5}" dt="2024-05-17T12:43:41.597" v="59"/>
        <pc:sldMkLst>
          <pc:docMk/>
          <pc:sldMk cId="2075734013" sldId="2147348441"/>
        </pc:sldMkLst>
      </pc:sldChg>
      <pc:sldChg chg="del">
        <pc:chgData name="Solenne Toum" userId="bc223a0f-b2da-4714-a69a-341b30e10b9a" providerId="ADAL" clId="{2DF44CFB-76C3-4C2C-A3C9-9DC775E941D5}" dt="2024-05-17T12:43:41.597" v="59"/>
        <pc:sldMkLst>
          <pc:docMk/>
          <pc:sldMk cId="1994013115" sldId="2147348446"/>
        </pc:sldMkLst>
      </pc:sldChg>
    </pc:docChg>
  </pc:docChgLst>
  <pc:docChgLst>
    <pc:chgData name="Daniela Celis Briceno" userId="24ea540d-2018-45ef-8ac1-3aaf577477d4" providerId="ADAL" clId="{1DB94C70-774D-4AC3-A8EC-00B41B007409}"/>
    <pc:docChg chg="undo custSel addSld delSld modSld sldOrd modSection">
      <pc:chgData name="Daniela Celis Briceno" userId="24ea540d-2018-45ef-8ac1-3aaf577477d4" providerId="ADAL" clId="{1DB94C70-774D-4AC3-A8EC-00B41B007409}" dt="2024-05-22T10:11:59.236" v="466" actId="18131"/>
      <pc:docMkLst>
        <pc:docMk/>
      </pc:docMkLst>
      <pc:sldChg chg="addSp delSp modSp">
        <pc:chgData name="Daniela Celis Briceno" userId="24ea540d-2018-45ef-8ac1-3aaf577477d4" providerId="ADAL" clId="{1DB94C70-774D-4AC3-A8EC-00B41B007409}" dt="2024-05-22T10:09:11.533" v="463" actId="14100"/>
        <pc:sldMkLst>
          <pc:docMk/>
          <pc:sldMk cId="209018801" sldId="263"/>
        </pc:sldMkLst>
        <pc:spChg chg="add mod">
          <ac:chgData name="Daniela Celis Briceno" userId="24ea540d-2018-45ef-8ac1-3aaf577477d4" providerId="ADAL" clId="{1DB94C70-774D-4AC3-A8EC-00B41B007409}" dt="2024-05-22T09:29:39.119" v="240" actId="1076"/>
          <ac:spMkLst>
            <pc:docMk/>
            <pc:sldMk cId="209018801" sldId="263"/>
            <ac:spMk id="2" creationId="{1086E47F-4C68-4AD1-BECA-7B2ECD975F9B}"/>
          </ac:spMkLst>
        </pc:spChg>
        <pc:spChg chg="add">
          <ac:chgData name="Daniela Celis Briceno" userId="24ea540d-2018-45ef-8ac1-3aaf577477d4" providerId="ADAL" clId="{1DB94C70-774D-4AC3-A8EC-00B41B007409}" dt="2024-05-22T10:06:43.278" v="449"/>
          <ac:spMkLst>
            <pc:docMk/>
            <pc:sldMk cId="209018801" sldId="263"/>
            <ac:spMk id="3" creationId="{03CBB2CF-8289-4E8E-ABE6-5466FBAB500E}"/>
          </ac:spMkLst>
        </pc:spChg>
        <pc:spChg chg="mod">
          <ac:chgData name="Daniela Celis Briceno" userId="24ea540d-2018-45ef-8ac1-3aaf577477d4" providerId="ADAL" clId="{1DB94C70-774D-4AC3-A8EC-00B41B007409}" dt="2024-05-22T09:29:08.645" v="232" actId="14100"/>
          <ac:spMkLst>
            <pc:docMk/>
            <pc:sldMk cId="209018801" sldId="263"/>
            <ac:spMk id="4" creationId="{6A02E3F1-200E-4B99-D86A-56CBE577D905}"/>
          </ac:spMkLst>
        </pc:spChg>
        <pc:spChg chg="del mod">
          <ac:chgData name="Daniela Celis Briceno" userId="24ea540d-2018-45ef-8ac1-3aaf577477d4" providerId="ADAL" clId="{1DB94C70-774D-4AC3-A8EC-00B41B007409}" dt="2024-05-22T09:28:51.017" v="230"/>
          <ac:spMkLst>
            <pc:docMk/>
            <pc:sldMk cId="209018801" sldId="263"/>
            <ac:spMk id="5" creationId="{B5D65B6C-7F08-47C1-8FFE-B05E8E6105B6}"/>
          </ac:spMkLst>
        </pc:spChg>
        <pc:spChg chg="mod ord">
          <ac:chgData name="Daniela Celis Briceno" userId="24ea540d-2018-45ef-8ac1-3aaf577477d4" providerId="ADAL" clId="{1DB94C70-774D-4AC3-A8EC-00B41B007409}" dt="2024-05-22T10:07:41.227" v="455" actId="207"/>
          <ac:spMkLst>
            <pc:docMk/>
            <pc:sldMk cId="209018801" sldId="263"/>
            <ac:spMk id="6" creationId="{6E4F424B-94A9-4BCA-A1A0-2529ABDAB41E}"/>
          </ac:spMkLst>
        </pc:spChg>
        <pc:spChg chg="mod">
          <ac:chgData name="Daniela Celis Briceno" userId="24ea540d-2018-45ef-8ac1-3aaf577477d4" providerId="ADAL" clId="{1DB94C70-774D-4AC3-A8EC-00B41B007409}" dt="2024-05-22T10:08:59.194" v="462" actId="207"/>
          <ac:spMkLst>
            <pc:docMk/>
            <pc:sldMk cId="209018801" sldId="263"/>
            <ac:spMk id="8" creationId="{11B234F3-78EE-47B0-B29B-1DACB7332733}"/>
          </ac:spMkLst>
        </pc:spChg>
        <pc:spChg chg="mod">
          <ac:chgData name="Daniela Celis Briceno" userId="24ea540d-2018-45ef-8ac1-3aaf577477d4" providerId="ADAL" clId="{1DB94C70-774D-4AC3-A8EC-00B41B007409}" dt="2024-05-22T10:09:11.533" v="463" actId="14100"/>
          <ac:spMkLst>
            <pc:docMk/>
            <pc:sldMk cId="209018801" sldId="263"/>
            <ac:spMk id="9" creationId="{F6161374-AD2C-4D02-8755-A90910DDEC8C}"/>
          </ac:spMkLst>
        </pc:spChg>
        <pc:picChg chg="add mod modCrop">
          <ac:chgData name="Daniela Celis Briceno" userId="24ea540d-2018-45ef-8ac1-3aaf577477d4" providerId="ADAL" clId="{1DB94C70-774D-4AC3-A8EC-00B41B007409}" dt="2024-05-22T10:08:00.870" v="460" actId="1076"/>
          <ac:picMkLst>
            <pc:docMk/>
            <pc:sldMk cId="209018801" sldId="263"/>
            <ac:picMk id="10" creationId="{D79C59EE-3BA3-4434-AEBB-F7EFDEF7B8D6}"/>
          </ac:picMkLst>
        </pc:picChg>
        <pc:picChg chg="del mod">
          <ac:chgData name="Daniela Celis Briceno" userId="24ea540d-2018-45ef-8ac1-3aaf577477d4" providerId="ADAL" clId="{1DB94C70-774D-4AC3-A8EC-00B41B007409}" dt="2024-05-22T10:06:42.225" v="448" actId="478"/>
          <ac:picMkLst>
            <pc:docMk/>
            <pc:sldMk cId="209018801" sldId="263"/>
            <ac:picMk id="19" creationId="{D4D97BB2-7C17-4DCE-A9D9-92508B8E2110}"/>
          </ac:picMkLst>
        </pc:picChg>
      </pc:sldChg>
      <pc:sldChg chg="delSp modSp">
        <pc:chgData name="Daniela Celis Briceno" userId="24ea540d-2018-45ef-8ac1-3aaf577477d4" providerId="ADAL" clId="{1DB94C70-774D-4AC3-A8EC-00B41B007409}" dt="2024-05-22T09:43:19.568" v="372" actId="108"/>
        <pc:sldMkLst>
          <pc:docMk/>
          <pc:sldMk cId="2804085323" sldId="264"/>
        </pc:sldMkLst>
        <pc:spChg chg="del">
          <ac:chgData name="Daniela Celis Briceno" userId="24ea540d-2018-45ef-8ac1-3aaf577477d4" providerId="ADAL" clId="{1DB94C70-774D-4AC3-A8EC-00B41B007409}" dt="2024-05-22T09:38:09.022" v="325" actId="478"/>
          <ac:spMkLst>
            <pc:docMk/>
            <pc:sldMk cId="2804085323" sldId="264"/>
            <ac:spMk id="7" creationId="{758EABE7-0CE1-649D-0E89-F8A4662E22F6}"/>
          </ac:spMkLst>
        </pc:spChg>
        <pc:spChg chg="mod">
          <ac:chgData name="Daniela Celis Briceno" userId="24ea540d-2018-45ef-8ac1-3aaf577477d4" providerId="ADAL" clId="{1DB94C70-774D-4AC3-A8EC-00B41B007409}" dt="2024-05-22T09:43:14.036" v="371" actId="108"/>
          <ac:spMkLst>
            <pc:docMk/>
            <pc:sldMk cId="2804085323" sldId="264"/>
            <ac:spMk id="10" creationId="{F3345E8A-EEA0-46F8-808E-9368335DFF4D}"/>
          </ac:spMkLst>
        </pc:spChg>
        <pc:spChg chg="mod">
          <ac:chgData name="Daniela Celis Briceno" userId="24ea540d-2018-45ef-8ac1-3aaf577477d4" providerId="ADAL" clId="{1DB94C70-774D-4AC3-A8EC-00B41B007409}" dt="2024-05-22T09:43:12.009" v="370" actId="108"/>
          <ac:spMkLst>
            <pc:docMk/>
            <pc:sldMk cId="2804085323" sldId="264"/>
            <ac:spMk id="11" creationId="{835D0F9D-0998-435C-ACDA-5E1310623AD8}"/>
          </ac:spMkLst>
        </pc:spChg>
        <pc:spChg chg="mod">
          <ac:chgData name="Daniela Celis Briceno" userId="24ea540d-2018-45ef-8ac1-3aaf577477d4" providerId="ADAL" clId="{1DB94C70-774D-4AC3-A8EC-00B41B007409}" dt="2024-05-22T09:40:41.783" v="354" actId="113"/>
          <ac:spMkLst>
            <pc:docMk/>
            <pc:sldMk cId="2804085323" sldId="264"/>
            <ac:spMk id="12" creationId="{348A8855-3DA9-47AD-94A1-45AA1EF94F87}"/>
          </ac:spMkLst>
        </pc:spChg>
        <pc:spChg chg="mod">
          <ac:chgData name="Daniela Celis Briceno" userId="24ea540d-2018-45ef-8ac1-3aaf577477d4" providerId="ADAL" clId="{1DB94C70-774D-4AC3-A8EC-00B41B007409}" dt="2024-05-22T09:41:26.744" v="364" actId="1076"/>
          <ac:spMkLst>
            <pc:docMk/>
            <pc:sldMk cId="2804085323" sldId="264"/>
            <ac:spMk id="14" creationId="{A925F4D2-FD96-4E34-8E20-627C4FD13200}"/>
          </ac:spMkLst>
        </pc:spChg>
        <pc:spChg chg="mod">
          <ac:chgData name="Daniela Celis Briceno" userId="24ea540d-2018-45ef-8ac1-3aaf577477d4" providerId="ADAL" clId="{1DB94C70-774D-4AC3-A8EC-00B41B007409}" dt="2024-05-22T09:40:53.392" v="358" actId="115"/>
          <ac:spMkLst>
            <pc:docMk/>
            <pc:sldMk cId="2804085323" sldId="264"/>
            <ac:spMk id="15" creationId="{A7807577-1FF6-4030-AEF8-ADADB4D7C8AC}"/>
          </ac:spMkLst>
        </pc:spChg>
        <pc:spChg chg="mod">
          <ac:chgData name="Daniela Celis Briceno" userId="24ea540d-2018-45ef-8ac1-3aaf577477d4" providerId="ADAL" clId="{1DB94C70-774D-4AC3-A8EC-00B41B007409}" dt="2024-05-22T09:43:19.568" v="372" actId="108"/>
          <ac:spMkLst>
            <pc:docMk/>
            <pc:sldMk cId="2804085323" sldId="264"/>
            <ac:spMk id="16" creationId="{DBB8890F-B0F3-44E8-BDE2-2056BB964BE5}"/>
          </ac:spMkLst>
        </pc:spChg>
        <pc:spChg chg="mod">
          <ac:chgData name="Daniela Celis Briceno" userId="24ea540d-2018-45ef-8ac1-3aaf577477d4" providerId="ADAL" clId="{1DB94C70-774D-4AC3-A8EC-00B41B007409}" dt="2024-05-22T09:39:38.008" v="344" actId="14100"/>
          <ac:spMkLst>
            <pc:docMk/>
            <pc:sldMk cId="2804085323" sldId="264"/>
            <ac:spMk id="18" creationId="{9D41DE6C-CB4B-497F-BA9C-30B273CC2C30}"/>
          </ac:spMkLst>
        </pc:spChg>
        <pc:grpChg chg="mod">
          <ac:chgData name="Daniela Celis Briceno" userId="24ea540d-2018-45ef-8ac1-3aaf577477d4" providerId="ADAL" clId="{1DB94C70-774D-4AC3-A8EC-00B41B007409}" dt="2024-05-22T09:39:34.955" v="343" actId="1076"/>
          <ac:grpSpMkLst>
            <pc:docMk/>
            <pc:sldMk cId="2804085323" sldId="264"/>
            <ac:grpSpMk id="4" creationId="{5954E29A-B6A4-4B87-9F98-8B0827D32B95}"/>
          </ac:grpSpMkLst>
        </pc:grpChg>
        <pc:picChg chg="mod">
          <ac:chgData name="Daniela Celis Briceno" userId="24ea540d-2018-45ef-8ac1-3aaf577477d4" providerId="ADAL" clId="{1DB94C70-774D-4AC3-A8EC-00B41B007409}" dt="2024-05-22T09:38:00.418" v="323" actId="1076"/>
          <ac:picMkLst>
            <pc:docMk/>
            <pc:sldMk cId="2804085323" sldId="264"/>
            <ac:picMk id="9" creationId="{47AC525A-1F3E-4703-AF99-A1FCEA13D248}"/>
          </ac:picMkLst>
        </pc:picChg>
        <pc:picChg chg="mod">
          <ac:chgData name="Daniela Celis Briceno" userId="24ea540d-2018-45ef-8ac1-3aaf577477d4" providerId="ADAL" clId="{1DB94C70-774D-4AC3-A8EC-00B41B007409}" dt="2024-05-22T09:41:22.487" v="363" actId="1076"/>
          <ac:picMkLst>
            <pc:docMk/>
            <pc:sldMk cId="2804085323" sldId="264"/>
            <ac:picMk id="1028" creationId="{CB65990D-019C-4642-BC28-44791AD7FFBA}"/>
          </ac:picMkLst>
        </pc:picChg>
      </pc:sldChg>
      <pc:sldChg chg="delSp modSp">
        <pc:chgData name="Daniela Celis Briceno" userId="24ea540d-2018-45ef-8ac1-3aaf577477d4" providerId="ADAL" clId="{1DB94C70-774D-4AC3-A8EC-00B41B007409}" dt="2024-05-22T09:18:01.853" v="196" actId="13822"/>
        <pc:sldMkLst>
          <pc:docMk/>
          <pc:sldMk cId="3747885208" sldId="266"/>
        </pc:sldMkLst>
        <pc:spChg chg="mod">
          <ac:chgData name="Daniela Celis Briceno" userId="24ea540d-2018-45ef-8ac1-3aaf577477d4" providerId="ADAL" clId="{1DB94C70-774D-4AC3-A8EC-00B41B007409}" dt="2024-05-22T09:07:41.343" v="156" actId="1036"/>
          <ac:spMkLst>
            <pc:docMk/>
            <pc:sldMk cId="3747885208" sldId="266"/>
            <ac:spMk id="3" creationId="{D0E61FA1-A5EE-AA9F-E6F8-BE2FC0AF1BA2}"/>
          </ac:spMkLst>
        </pc:spChg>
        <pc:spChg chg="mod topLvl">
          <ac:chgData name="Daniela Celis Briceno" userId="24ea540d-2018-45ef-8ac1-3aaf577477d4" providerId="ADAL" clId="{1DB94C70-774D-4AC3-A8EC-00B41B007409}" dt="2024-05-22T09:15:34.219" v="190" actId="14100"/>
          <ac:spMkLst>
            <pc:docMk/>
            <pc:sldMk cId="3747885208" sldId="266"/>
            <ac:spMk id="10" creationId="{26954406-469E-4C23-ACBA-6E405733E86B}"/>
          </ac:spMkLst>
        </pc:spChg>
        <pc:spChg chg="mod topLvl">
          <ac:chgData name="Daniela Celis Briceno" userId="24ea540d-2018-45ef-8ac1-3aaf577477d4" providerId="ADAL" clId="{1DB94C70-774D-4AC3-A8EC-00B41B007409}" dt="2024-05-22T09:15:36.200" v="191" actId="14100"/>
          <ac:spMkLst>
            <pc:docMk/>
            <pc:sldMk cId="3747885208" sldId="266"/>
            <ac:spMk id="11" creationId="{B22635A9-AC7E-4893-BD7C-C3751379FAED}"/>
          </ac:spMkLst>
        </pc:spChg>
        <pc:spChg chg="mod topLvl">
          <ac:chgData name="Daniela Celis Briceno" userId="24ea540d-2018-45ef-8ac1-3aaf577477d4" providerId="ADAL" clId="{1DB94C70-774D-4AC3-A8EC-00B41B007409}" dt="2024-05-22T09:09:30.237" v="163" actId="12789"/>
          <ac:spMkLst>
            <pc:docMk/>
            <pc:sldMk cId="3747885208" sldId="266"/>
            <ac:spMk id="12" creationId="{55A077C1-93E5-4DD2-AA79-D11F89422536}"/>
          </ac:spMkLst>
        </pc:spChg>
        <pc:spChg chg="mod topLvl">
          <ac:chgData name="Daniela Celis Briceno" userId="24ea540d-2018-45ef-8ac1-3aaf577477d4" providerId="ADAL" clId="{1DB94C70-774D-4AC3-A8EC-00B41B007409}" dt="2024-05-22T09:09:30.237" v="163" actId="12789"/>
          <ac:spMkLst>
            <pc:docMk/>
            <pc:sldMk cId="3747885208" sldId="266"/>
            <ac:spMk id="13" creationId="{C0736220-2B92-48EF-95D6-2B7247A72BE0}"/>
          </ac:spMkLst>
        </pc:spChg>
        <pc:spChg chg="mod topLvl">
          <ac:chgData name="Daniela Celis Briceno" userId="24ea540d-2018-45ef-8ac1-3aaf577477d4" providerId="ADAL" clId="{1DB94C70-774D-4AC3-A8EC-00B41B007409}" dt="2024-05-22T09:09:30.237" v="163" actId="12789"/>
          <ac:spMkLst>
            <pc:docMk/>
            <pc:sldMk cId="3747885208" sldId="266"/>
            <ac:spMk id="14" creationId="{C179D101-405A-466A-A35D-B03F9AD3A8B2}"/>
          </ac:spMkLst>
        </pc:spChg>
        <pc:spChg chg="mod topLvl">
          <ac:chgData name="Daniela Celis Briceno" userId="24ea540d-2018-45ef-8ac1-3aaf577477d4" providerId="ADAL" clId="{1DB94C70-774D-4AC3-A8EC-00B41B007409}" dt="2024-05-22T09:18:01.853" v="196" actId="13822"/>
          <ac:spMkLst>
            <pc:docMk/>
            <pc:sldMk cId="3747885208" sldId="266"/>
            <ac:spMk id="15" creationId="{A429ED25-D946-408E-83F0-406ED6873B77}"/>
          </ac:spMkLst>
        </pc:spChg>
        <pc:spChg chg="mod">
          <ac:chgData name="Daniela Celis Briceno" userId="24ea540d-2018-45ef-8ac1-3aaf577477d4" providerId="ADAL" clId="{1DB94C70-774D-4AC3-A8EC-00B41B007409}" dt="2024-05-22T09:10:24.185" v="172" actId="14100"/>
          <ac:spMkLst>
            <pc:docMk/>
            <pc:sldMk cId="3747885208" sldId="266"/>
            <ac:spMk id="16" creationId="{1E64A1F9-4613-4C34-9346-4E4FDB5661C0}"/>
          </ac:spMkLst>
        </pc:spChg>
        <pc:grpChg chg="del">
          <ac:chgData name="Daniela Celis Briceno" userId="24ea540d-2018-45ef-8ac1-3aaf577477d4" providerId="ADAL" clId="{1DB94C70-774D-4AC3-A8EC-00B41B007409}" dt="2024-05-22T08:56:45.193" v="97" actId="165"/>
          <ac:grpSpMkLst>
            <pc:docMk/>
            <pc:sldMk cId="3747885208" sldId="266"/>
            <ac:grpSpMk id="9" creationId="{A88C37F3-0057-422F-9113-C86576B7745D}"/>
          </ac:grpSpMkLst>
        </pc:grpChg>
        <pc:cxnChg chg="mod">
          <ac:chgData name="Daniela Celis Briceno" userId="24ea540d-2018-45ef-8ac1-3aaf577477d4" providerId="ADAL" clId="{1DB94C70-774D-4AC3-A8EC-00B41B007409}" dt="2024-05-22T09:07:47.164" v="157" actId="14100"/>
          <ac:cxnSpMkLst>
            <pc:docMk/>
            <pc:sldMk cId="3747885208" sldId="266"/>
            <ac:cxnSpMk id="7" creationId="{9948D6B6-4B64-5B37-407A-BD17D298A4C5}"/>
          </ac:cxnSpMkLst>
        </pc:cxnChg>
      </pc:sldChg>
      <pc:sldChg chg="addSp delSp modSp">
        <pc:chgData name="Daniela Celis Briceno" userId="24ea540d-2018-45ef-8ac1-3aaf577477d4" providerId="ADAL" clId="{1DB94C70-774D-4AC3-A8EC-00B41B007409}" dt="2024-05-22T09:36:00.747" v="288" actId="12788"/>
        <pc:sldMkLst>
          <pc:docMk/>
          <pc:sldMk cId="3983228171" sldId="267"/>
        </pc:sldMkLst>
        <pc:spChg chg="add del mod">
          <ac:chgData name="Daniela Celis Briceno" userId="24ea540d-2018-45ef-8ac1-3aaf577477d4" providerId="ADAL" clId="{1DB94C70-774D-4AC3-A8EC-00B41B007409}" dt="2024-05-22T09:30:43.013" v="253" actId="1076"/>
          <ac:spMkLst>
            <pc:docMk/>
            <pc:sldMk cId="3983228171" sldId="267"/>
            <ac:spMk id="2" creationId="{97DEC188-57EC-448E-BA5E-987398FAEC0D}"/>
          </ac:spMkLst>
        </pc:spChg>
        <pc:spChg chg="del mod">
          <ac:chgData name="Daniela Celis Briceno" userId="24ea540d-2018-45ef-8ac1-3aaf577477d4" providerId="ADAL" clId="{1DB94C70-774D-4AC3-A8EC-00B41B007409}" dt="2024-05-22T09:31:08.181" v="258"/>
          <ac:spMkLst>
            <pc:docMk/>
            <pc:sldMk cId="3983228171" sldId="267"/>
            <ac:spMk id="5" creationId="{B5D65B6C-7F08-47C1-8FFE-B05E8E6105B6}"/>
          </ac:spMkLst>
        </pc:spChg>
        <pc:spChg chg="del mod">
          <ac:chgData name="Daniela Celis Briceno" userId="24ea540d-2018-45ef-8ac1-3aaf577477d4" providerId="ADAL" clId="{1DB94C70-774D-4AC3-A8EC-00B41B007409}" dt="2024-05-22T09:35:42.201" v="285" actId="478"/>
          <ac:spMkLst>
            <pc:docMk/>
            <pc:sldMk cId="3983228171" sldId="267"/>
            <ac:spMk id="7" creationId="{05069539-A37B-F2AC-E50B-AF0262F1C772}"/>
          </ac:spMkLst>
        </pc:spChg>
        <pc:spChg chg="mod">
          <ac:chgData name="Daniela Celis Briceno" userId="24ea540d-2018-45ef-8ac1-3aaf577477d4" providerId="ADAL" clId="{1DB94C70-774D-4AC3-A8EC-00B41B007409}" dt="2024-05-22T09:36:00.747" v="288" actId="12788"/>
          <ac:spMkLst>
            <pc:docMk/>
            <pc:sldMk cId="3983228171" sldId="267"/>
            <ac:spMk id="21" creationId="{B08EEF7F-540C-4F01-BCDA-FAA8D4158D8D}"/>
          </ac:spMkLst>
        </pc:spChg>
        <pc:spChg chg="mod">
          <ac:chgData name="Daniela Celis Briceno" userId="24ea540d-2018-45ef-8ac1-3aaf577477d4" providerId="ADAL" clId="{1DB94C70-774D-4AC3-A8EC-00B41B007409}" dt="2024-05-22T09:36:00.747" v="288" actId="12788"/>
          <ac:spMkLst>
            <pc:docMk/>
            <pc:sldMk cId="3983228171" sldId="267"/>
            <ac:spMk id="22" creationId="{EE91AAA4-EFD0-4C93-B894-E09B72BCA7D7}"/>
          </ac:spMkLst>
        </pc:spChg>
        <pc:spChg chg="mod">
          <ac:chgData name="Daniela Celis Briceno" userId="24ea540d-2018-45ef-8ac1-3aaf577477d4" providerId="ADAL" clId="{1DB94C70-774D-4AC3-A8EC-00B41B007409}" dt="2024-05-22T09:36:00.747" v="288" actId="12788"/>
          <ac:spMkLst>
            <pc:docMk/>
            <pc:sldMk cId="3983228171" sldId="267"/>
            <ac:spMk id="23" creationId="{5542912F-6CDC-44D0-93DC-F64932D3A760}"/>
          </ac:spMkLst>
        </pc:spChg>
        <pc:spChg chg="mod">
          <ac:chgData name="Daniela Celis Briceno" userId="24ea540d-2018-45ef-8ac1-3aaf577477d4" providerId="ADAL" clId="{1DB94C70-774D-4AC3-A8EC-00B41B007409}" dt="2024-05-22T09:34:06.102" v="277" actId="207"/>
          <ac:spMkLst>
            <pc:docMk/>
            <pc:sldMk cId="3983228171" sldId="267"/>
            <ac:spMk id="24" creationId="{92A3ABCF-84AA-4EA2-92A9-281B46ECAC0D}"/>
          </ac:spMkLst>
        </pc:spChg>
        <pc:spChg chg="mod">
          <ac:chgData name="Daniela Celis Briceno" userId="24ea540d-2018-45ef-8ac1-3aaf577477d4" providerId="ADAL" clId="{1DB94C70-774D-4AC3-A8EC-00B41B007409}" dt="2024-05-22T09:32:33.934" v="269" actId="1076"/>
          <ac:spMkLst>
            <pc:docMk/>
            <pc:sldMk cId="3983228171" sldId="267"/>
            <ac:spMk id="25" creationId="{30D4A9A6-00E0-4905-A5B6-C1CAEB276A0D}"/>
          </ac:spMkLst>
        </pc:spChg>
        <pc:graphicFrameChg chg="mod">
          <ac:chgData name="Daniela Celis Briceno" userId="24ea540d-2018-45ef-8ac1-3aaf577477d4" providerId="ADAL" clId="{1DB94C70-774D-4AC3-A8EC-00B41B007409}" dt="2024-05-22T09:35:07.845" v="283"/>
          <ac:graphicFrameMkLst>
            <pc:docMk/>
            <pc:sldMk cId="3983228171" sldId="267"/>
            <ac:graphicFrameMk id="15" creationId="{1E437AB2-C881-4680-B40F-24184554A17D}"/>
          </ac:graphicFrameMkLst>
        </pc:graphicFrameChg>
        <pc:picChg chg="mod">
          <ac:chgData name="Daniela Celis Briceno" userId="24ea540d-2018-45ef-8ac1-3aaf577477d4" providerId="ADAL" clId="{1DB94C70-774D-4AC3-A8EC-00B41B007409}" dt="2024-05-22T09:36:00.747" v="288" actId="12788"/>
          <ac:picMkLst>
            <pc:docMk/>
            <pc:sldMk cId="3983228171" sldId="267"/>
            <ac:picMk id="18" creationId="{FF24AB8B-6D4C-4F08-A1D8-839A6850C485}"/>
          </ac:picMkLst>
        </pc:picChg>
      </pc:sldChg>
      <pc:sldChg chg="modSp">
        <pc:chgData name="Daniela Celis Briceno" userId="24ea540d-2018-45ef-8ac1-3aaf577477d4" providerId="ADAL" clId="{1DB94C70-774D-4AC3-A8EC-00B41B007409}" dt="2024-05-22T09:04:59.801" v="136" actId="20577"/>
        <pc:sldMkLst>
          <pc:docMk/>
          <pc:sldMk cId="3571425130" sldId="271"/>
        </pc:sldMkLst>
        <pc:spChg chg="mod">
          <ac:chgData name="Daniela Celis Briceno" userId="24ea540d-2018-45ef-8ac1-3aaf577477d4" providerId="ADAL" clId="{1DB94C70-774D-4AC3-A8EC-00B41B007409}" dt="2024-05-22T09:03:14.809" v="128" actId="255"/>
          <ac:spMkLst>
            <pc:docMk/>
            <pc:sldMk cId="3571425130" sldId="271"/>
            <ac:spMk id="3" creationId="{B9340319-F308-4331-9B54-310696C529D8}"/>
          </ac:spMkLst>
        </pc:spChg>
        <pc:spChg chg="mod">
          <ac:chgData name="Daniela Celis Briceno" userId="24ea540d-2018-45ef-8ac1-3aaf577477d4" providerId="ADAL" clId="{1DB94C70-774D-4AC3-A8EC-00B41B007409}" dt="2024-05-22T09:02:47.787" v="125" actId="5793"/>
          <ac:spMkLst>
            <pc:docMk/>
            <pc:sldMk cId="3571425130" sldId="271"/>
            <ac:spMk id="4" creationId="{B50AD5F3-70EB-4D23-8601-1EABC61B05E9}"/>
          </ac:spMkLst>
        </pc:spChg>
        <pc:spChg chg="mod">
          <ac:chgData name="Daniela Celis Briceno" userId="24ea540d-2018-45ef-8ac1-3aaf577477d4" providerId="ADAL" clId="{1DB94C70-774D-4AC3-A8EC-00B41B007409}" dt="2024-05-22T09:04:59.801" v="136" actId="20577"/>
          <ac:spMkLst>
            <pc:docMk/>
            <pc:sldMk cId="3571425130" sldId="271"/>
            <ac:spMk id="7" creationId="{81F5BA54-A509-4970-A0BE-5E3A9C12C423}"/>
          </ac:spMkLst>
        </pc:spChg>
      </pc:sldChg>
      <pc:sldChg chg="modSp ord">
        <pc:chgData name="Daniela Celis Briceno" userId="24ea540d-2018-45ef-8ac1-3aaf577477d4" providerId="ADAL" clId="{1DB94C70-774D-4AC3-A8EC-00B41B007409}" dt="2024-05-22T09:06:29.576" v="144" actId="1076"/>
        <pc:sldMkLst>
          <pc:docMk/>
          <pc:sldMk cId="1013553458" sldId="272"/>
        </pc:sldMkLst>
        <pc:spChg chg="mod">
          <ac:chgData name="Daniela Celis Briceno" userId="24ea540d-2018-45ef-8ac1-3aaf577477d4" providerId="ADAL" clId="{1DB94C70-774D-4AC3-A8EC-00B41B007409}" dt="2024-05-22T09:05:31.387" v="137" actId="255"/>
          <ac:spMkLst>
            <pc:docMk/>
            <pc:sldMk cId="1013553458" sldId="272"/>
            <ac:spMk id="6" creationId="{363FA459-4273-4B06-942D-72C52B576E8C}"/>
          </ac:spMkLst>
        </pc:spChg>
        <pc:spChg chg="mod">
          <ac:chgData name="Daniela Celis Briceno" userId="24ea540d-2018-45ef-8ac1-3aaf577477d4" providerId="ADAL" clId="{1DB94C70-774D-4AC3-A8EC-00B41B007409}" dt="2024-05-22T09:06:08.353" v="140" actId="208"/>
          <ac:spMkLst>
            <pc:docMk/>
            <pc:sldMk cId="1013553458" sldId="272"/>
            <ac:spMk id="9" creationId="{4CD72F5D-C48C-428C-8CF2-A95548D498C5}"/>
          </ac:spMkLst>
        </pc:spChg>
        <pc:spChg chg="mod">
          <ac:chgData name="Daniela Celis Briceno" userId="24ea540d-2018-45ef-8ac1-3aaf577477d4" providerId="ADAL" clId="{1DB94C70-774D-4AC3-A8EC-00B41B007409}" dt="2024-05-22T09:06:23.493" v="143" actId="1076"/>
          <ac:spMkLst>
            <pc:docMk/>
            <pc:sldMk cId="1013553458" sldId="272"/>
            <ac:spMk id="23" creationId="{EC9A28BE-587B-43D8-9110-4C1121388EE4}"/>
          </ac:spMkLst>
        </pc:spChg>
        <pc:spChg chg="mod">
          <ac:chgData name="Daniela Celis Briceno" userId="24ea540d-2018-45ef-8ac1-3aaf577477d4" providerId="ADAL" clId="{1DB94C70-774D-4AC3-A8EC-00B41B007409}" dt="2024-05-22T09:05:50.694" v="139" actId="108"/>
          <ac:spMkLst>
            <pc:docMk/>
            <pc:sldMk cId="1013553458" sldId="272"/>
            <ac:spMk id="24" creationId="{FF15A6BE-95FA-4106-858C-58F856E10968}"/>
          </ac:spMkLst>
        </pc:spChg>
        <pc:grpChg chg="mod">
          <ac:chgData name="Daniela Celis Briceno" userId="24ea540d-2018-45ef-8ac1-3aaf577477d4" providerId="ADAL" clId="{1DB94C70-774D-4AC3-A8EC-00B41B007409}" dt="2024-05-22T09:06:19.584" v="141" actId="1076"/>
          <ac:grpSpMkLst>
            <pc:docMk/>
            <pc:sldMk cId="1013553458" sldId="272"/>
            <ac:grpSpMk id="8" creationId="{F089B85E-1FDB-47FA-85EB-0B2313C9A21A}"/>
          </ac:grpSpMkLst>
        </pc:grpChg>
        <pc:grpChg chg="mod">
          <ac:chgData name="Daniela Celis Briceno" userId="24ea540d-2018-45ef-8ac1-3aaf577477d4" providerId="ADAL" clId="{1DB94C70-774D-4AC3-A8EC-00B41B007409}" dt="2024-05-22T09:06:29.576" v="144" actId="1076"/>
          <ac:grpSpMkLst>
            <pc:docMk/>
            <pc:sldMk cId="1013553458" sldId="272"/>
            <ac:grpSpMk id="29" creationId="{52B53159-FD26-459C-81B0-F11A38BCE681}"/>
          </ac:grpSpMkLst>
        </pc:grpChg>
      </pc:sldChg>
      <pc:sldChg chg="modSp">
        <pc:chgData name="Daniela Celis Briceno" userId="24ea540d-2018-45ef-8ac1-3aaf577477d4" providerId="ADAL" clId="{1DB94C70-774D-4AC3-A8EC-00B41B007409}" dt="2024-05-22T09:12:58.100" v="181" actId="27636"/>
        <pc:sldMkLst>
          <pc:docMk/>
          <pc:sldMk cId="1438822978" sldId="2134805333"/>
        </pc:sldMkLst>
        <pc:spChg chg="mod">
          <ac:chgData name="Daniela Celis Briceno" userId="24ea540d-2018-45ef-8ac1-3aaf577477d4" providerId="ADAL" clId="{1DB94C70-774D-4AC3-A8EC-00B41B007409}" dt="2024-05-22T09:12:34.408" v="179" actId="2711"/>
          <ac:spMkLst>
            <pc:docMk/>
            <pc:sldMk cId="1438822978" sldId="2134805333"/>
            <ac:spMk id="8" creationId="{34A68E93-5E49-428E-9EF9-2266CE8E87AF}"/>
          </ac:spMkLst>
        </pc:spChg>
        <pc:spChg chg="mod">
          <ac:chgData name="Daniela Celis Briceno" userId="24ea540d-2018-45ef-8ac1-3aaf577477d4" providerId="ADAL" clId="{1DB94C70-774D-4AC3-A8EC-00B41B007409}" dt="2024-05-22T09:12:34.408" v="179" actId="2711"/>
          <ac:spMkLst>
            <pc:docMk/>
            <pc:sldMk cId="1438822978" sldId="2134805333"/>
            <ac:spMk id="10" creationId="{03C69EE4-0820-4F56-A968-2252F1502AC0}"/>
          </ac:spMkLst>
        </pc:spChg>
        <pc:spChg chg="mod">
          <ac:chgData name="Daniela Celis Briceno" userId="24ea540d-2018-45ef-8ac1-3aaf577477d4" providerId="ADAL" clId="{1DB94C70-774D-4AC3-A8EC-00B41B007409}" dt="2024-05-22T09:12:34.408" v="179" actId="2711"/>
          <ac:spMkLst>
            <pc:docMk/>
            <pc:sldMk cId="1438822978" sldId="2134805333"/>
            <ac:spMk id="11" creationId="{13D73459-9E8C-447F-9D01-816ED7A85714}"/>
          </ac:spMkLst>
        </pc:spChg>
        <pc:spChg chg="mod">
          <ac:chgData name="Daniela Celis Briceno" userId="24ea540d-2018-45ef-8ac1-3aaf577477d4" providerId="ADAL" clId="{1DB94C70-774D-4AC3-A8EC-00B41B007409}" dt="2024-05-22T09:12:58.100" v="181" actId="27636"/>
          <ac:spMkLst>
            <pc:docMk/>
            <pc:sldMk cId="1438822978" sldId="2134805333"/>
            <ac:spMk id="12" creationId="{B5770770-910B-4C76-8237-F253879427C9}"/>
          </ac:spMkLst>
        </pc:spChg>
        <pc:spChg chg="mod">
          <ac:chgData name="Daniela Celis Briceno" userId="24ea540d-2018-45ef-8ac1-3aaf577477d4" providerId="ADAL" clId="{1DB94C70-774D-4AC3-A8EC-00B41B007409}" dt="2024-05-22T09:12:34.408" v="179" actId="2711"/>
          <ac:spMkLst>
            <pc:docMk/>
            <pc:sldMk cId="1438822978" sldId="2134805333"/>
            <ac:spMk id="13" creationId="{162D1E70-B6B9-4696-A549-D87927A7F96E}"/>
          </ac:spMkLst>
        </pc:spChg>
        <pc:spChg chg="mod">
          <ac:chgData name="Daniela Celis Briceno" userId="24ea540d-2018-45ef-8ac1-3aaf577477d4" providerId="ADAL" clId="{1DB94C70-774D-4AC3-A8EC-00B41B007409}" dt="2024-05-22T09:12:34.408" v="179" actId="2711"/>
          <ac:spMkLst>
            <pc:docMk/>
            <pc:sldMk cId="1438822978" sldId="2134805333"/>
            <ac:spMk id="14" creationId="{54E6D733-AE10-4F40-8918-C80434B4C925}"/>
          </ac:spMkLst>
        </pc:spChg>
        <pc:spChg chg="mod">
          <ac:chgData name="Daniela Celis Briceno" userId="24ea540d-2018-45ef-8ac1-3aaf577477d4" providerId="ADAL" clId="{1DB94C70-774D-4AC3-A8EC-00B41B007409}" dt="2024-05-22T09:12:34.408" v="179" actId="2711"/>
          <ac:spMkLst>
            <pc:docMk/>
            <pc:sldMk cId="1438822978" sldId="2134805333"/>
            <ac:spMk id="15" creationId="{9683DFC7-DB8F-4A77-9493-E1BF1B2CFE59}"/>
          </ac:spMkLst>
        </pc:spChg>
      </pc:sldChg>
      <pc:sldChg chg="delSp modSp">
        <pc:chgData name="Daniela Celis Briceno" userId="24ea540d-2018-45ef-8ac1-3aaf577477d4" providerId="ADAL" clId="{1DB94C70-774D-4AC3-A8EC-00B41B007409}" dt="2024-05-22T09:58:31.821" v="433" actId="2711"/>
        <pc:sldMkLst>
          <pc:docMk/>
          <pc:sldMk cId="2986560371" sldId="2134805334"/>
        </pc:sldMkLst>
        <pc:spChg chg="del">
          <ac:chgData name="Daniela Celis Briceno" userId="24ea540d-2018-45ef-8ac1-3aaf577477d4" providerId="ADAL" clId="{1DB94C70-774D-4AC3-A8EC-00B41B007409}" dt="2024-05-22T09:57:38.856" v="416"/>
          <ac:spMkLst>
            <pc:docMk/>
            <pc:sldMk cId="2986560371" sldId="2134805334"/>
            <ac:spMk id="2" creationId="{B1A94111-EB91-20F2-73BA-787443CB9B6B}"/>
          </ac:spMkLst>
        </pc:spChg>
        <pc:spChg chg="mod">
          <ac:chgData name="Daniela Celis Briceno" userId="24ea540d-2018-45ef-8ac1-3aaf577477d4" providerId="ADAL" clId="{1DB94C70-774D-4AC3-A8EC-00B41B007409}" dt="2024-05-22T09:58:02.121" v="427" actId="20577"/>
          <ac:spMkLst>
            <pc:docMk/>
            <pc:sldMk cId="2986560371" sldId="2134805334"/>
            <ac:spMk id="18" creationId="{D662F6B2-DF2B-46FE-B18C-61DE25956D82}"/>
          </ac:spMkLst>
        </pc:spChg>
        <pc:spChg chg="mod">
          <ac:chgData name="Daniela Celis Briceno" userId="24ea540d-2018-45ef-8ac1-3aaf577477d4" providerId="ADAL" clId="{1DB94C70-774D-4AC3-A8EC-00B41B007409}" dt="2024-05-22T09:58:31.821" v="433" actId="2711"/>
          <ac:spMkLst>
            <pc:docMk/>
            <pc:sldMk cId="2986560371" sldId="2134805334"/>
            <ac:spMk id="19" creationId="{94AF40F9-05B7-4B49-8656-4B2ADE42B9D6}"/>
          </ac:spMkLst>
        </pc:spChg>
      </pc:sldChg>
      <pc:sldChg chg="delSp modSp">
        <pc:chgData name="Daniela Celis Briceno" userId="24ea540d-2018-45ef-8ac1-3aaf577477d4" providerId="ADAL" clId="{1DB94C70-774D-4AC3-A8EC-00B41B007409}" dt="2024-05-22T09:59:40.311" v="447" actId="478"/>
        <pc:sldMkLst>
          <pc:docMk/>
          <pc:sldMk cId="3742300200" sldId="2134805335"/>
        </pc:sldMkLst>
        <pc:spChg chg="del">
          <ac:chgData name="Daniela Celis Briceno" userId="24ea540d-2018-45ef-8ac1-3aaf577477d4" providerId="ADAL" clId="{1DB94C70-774D-4AC3-A8EC-00B41B007409}" dt="2024-05-22T09:58:09.284" v="428"/>
          <ac:spMkLst>
            <pc:docMk/>
            <pc:sldMk cId="3742300200" sldId="2134805335"/>
            <ac:spMk id="2" creationId="{B1A94111-EB91-20F2-73BA-787443CB9B6B}"/>
          </ac:spMkLst>
        </pc:spChg>
        <pc:spChg chg="mod">
          <ac:chgData name="Daniela Celis Briceno" userId="24ea540d-2018-45ef-8ac1-3aaf577477d4" providerId="ADAL" clId="{1DB94C70-774D-4AC3-A8EC-00B41B007409}" dt="2024-05-22T09:59:31.603" v="445" actId="113"/>
          <ac:spMkLst>
            <pc:docMk/>
            <pc:sldMk cId="3742300200" sldId="2134805335"/>
            <ac:spMk id="7" creationId="{2DDA06C5-F6E6-4405-8C03-DE4EE74F8C07}"/>
          </ac:spMkLst>
        </pc:spChg>
        <pc:spChg chg="del mod">
          <ac:chgData name="Daniela Celis Briceno" userId="24ea540d-2018-45ef-8ac1-3aaf577477d4" providerId="ADAL" clId="{1DB94C70-774D-4AC3-A8EC-00B41B007409}" dt="2024-05-22T09:59:40.311" v="447" actId="478"/>
          <ac:spMkLst>
            <pc:docMk/>
            <pc:sldMk cId="3742300200" sldId="2134805335"/>
            <ac:spMk id="9" creationId="{A7AC39F9-E4EC-40C8-ACEE-9FECA74ECE0B}"/>
          </ac:spMkLst>
        </pc:spChg>
        <pc:spChg chg="mod">
          <ac:chgData name="Daniela Celis Briceno" userId="24ea540d-2018-45ef-8ac1-3aaf577477d4" providerId="ADAL" clId="{1DB94C70-774D-4AC3-A8EC-00B41B007409}" dt="2024-05-22T09:58:23.027" v="432" actId="1076"/>
          <ac:spMkLst>
            <pc:docMk/>
            <pc:sldMk cId="3742300200" sldId="2134805335"/>
            <ac:spMk id="18" creationId="{D662F6B2-DF2B-46FE-B18C-61DE25956D82}"/>
          </ac:spMkLst>
        </pc:spChg>
      </pc:sldChg>
      <pc:sldChg chg="modSp">
        <pc:chgData name="Daniela Celis Briceno" userId="24ea540d-2018-45ef-8ac1-3aaf577477d4" providerId="ADAL" clId="{1DB94C70-774D-4AC3-A8EC-00B41B007409}" dt="2024-05-22T09:25:04.169" v="223" actId="108"/>
        <pc:sldMkLst>
          <pc:docMk/>
          <pc:sldMk cId="1228293550" sldId="2134805339"/>
        </pc:sldMkLst>
        <pc:spChg chg="mod">
          <ac:chgData name="Daniela Celis Briceno" userId="24ea540d-2018-45ef-8ac1-3aaf577477d4" providerId="ADAL" clId="{1DB94C70-774D-4AC3-A8EC-00B41B007409}" dt="2024-05-22T09:20:38.405" v="201" actId="13822"/>
          <ac:spMkLst>
            <pc:docMk/>
            <pc:sldMk cId="1228293550" sldId="2134805339"/>
            <ac:spMk id="2" creationId="{61266270-EB69-4D28-B36A-EA5CF890D29D}"/>
          </ac:spMkLst>
        </pc:spChg>
        <pc:spChg chg="mod">
          <ac:chgData name="Daniela Celis Briceno" userId="24ea540d-2018-45ef-8ac1-3aaf577477d4" providerId="ADAL" clId="{1DB94C70-774D-4AC3-A8EC-00B41B007409}" dt="2024-05-22T09:20:05.909" v="198" actId="207"/>
          <ac:spMkLst>
            <pc:docMk/>
            <pc:sldMk cId="1228293550" sldId="2134805339"/>
            <ac:spMk id="7" creationId="{0BB13EAC-9F31-46F5-8DC4-31D27E693893}"/>
          </ac:spMkLst>
        </pc:spChg>
        <pc:spChg chg="mod">
          <ac:chgData name="Daniela Celis Briceno" userId="24ea540d-2018-45ef-8ac1-3aaf577477d4" providerId="ADAL" clId="{1DB94C70-774D-4AC3-A8EC-00B41B007409}" dt="2024-05-22T09:21:11.246" v="205" actId="207"/>
          <ac:spMkLst>
            <pc:docMk/>
            <pc:sldMk cId="1228293550" sldId="2134805339"/>
            <ac:spMk id="8" creationId="{EAF0D64D-57D1-434E-9E08-FFFBBB064E87}"/>
          </ac:spMkLst>
        </pc:spChg>
        <pc:spChg chg="mod">
          <ac:chgData name="Daniela Celis Briceno" userId="24ea540d-2018-45ef-8ac1-3aaf577477d4" providerId="ADAL" clId="{1DB94C70-774D-4AC3-A8EC-00B41B007409}" dt="2024-05-22T09:21:20.059" v="206" actId="108"/>
          <ac:spMkLst>
            <pc:docMk/>
            <pc:sldMk cId="1228293550" sldId="2134805339"/>
            <ac:spMk id="9" creationId="{B8D02F71-3D54-407D-A545-411374397A66}"/>
          </ac:spMkLst>
        </pc:spChg>
        <pc:spChg chg="mod">
          <ac:chgData name="Daniela Celis Briceno" userId="24ea540d-2018-45ef-8ac1-3aaf577477d4" providerId="ADAL" clId="{1DB94C70-774D-4AC3-A8EC-00B41B007409}" dt="2024-05-22T09:21:23.983" v="207" actId="108"/>
          <ac:spMkLst>
            <pc:docMk/>
            <pc:sldMk cId="1228293550" sldId="2134805339"/>
            <ac:spMk id="10" creationId="{76E4B08E-4533-4352-A64D-0FAAC2689A67}"/>
          </ac:spMkLst>
        </pc:spChg>
        <pc:spChg chg="mod">
          <ac:chgData name="Daniela Celis Briceno" userId="24ea540d-2018-45ef-8ac1-3aaf577477d4" providerId="ADAL" clId="{1DB94C70-774D-4AC3-A8EC-00B41B007409}" dt="2024-05-22T09:23:07.303" v="216" actId="208"/>
          <ac:spMkLst>
            <pc:docMk/>
            <pc:sldMk cId="1228293550" sldId="2134805339"/>
            <ac:spMk id="11" creationId="{485CB1E5-06BE-4F3D-BD2B-6F4EE96E9E64}"/>
          </ac:spMkLst>
        </pc:spChg>
        <pc:spChg chg="mod">
          <ac:chgData name="Daniela Celis Briceno" userId="24ea540d-2018-45ef-8ac1-3aaf577477d4" providerId="ADAL" clId="{1DB94C70-774D-4AC3-A8EC-00B41B007409}" dt="2024-05-22T09:23:13.543" v="218" actId="208"/>
          <ac:spMkLst>
            <pc:docMk/>
            <pc:sldMk cId="1228293550" sldId="2134805339"/>
            <ac:spMk id="12" creationId="{943BE8A4-4970-473F-99C1-8D82599B4132}"/>
          </ac:spMkLst>
        </pc:spChg>
        <pc:spChg chg="mod">
          <ac:chgData name="Daniela Celis Briceno" userId="24ea540d-2018-45ef-8ac1-3aaf577477d4" providerId="ADAL" clId="{1DB94C70-774D-4AC3-A8EC-00B41B007409}" dt="2024-05-22T09:25:04.169" v="223" actId="108"/>
          <ac:spMkLst>
            <pc:docMk/>
            <pc:sldMk cId="1228293550" sldId="2134805339"/>
            <ac:spMk id="13" creationId="{EED789FD-9777-4A3D-B80A-A161EBEE40B1}"/>
          </ac:spMkLst>
        </pc:spChg>
        <pc:spChg chg="mod">
          <ac:chgData name="Daniela Celis Briceno" userId="24ea540d-2018-45ef-8ac1-3aaf577477d4" providerId="ADAL" clId="{1DB94C70-774D-4AC3-A8EC-00B41B007409}" dt="2024-05-22T09:24:02.836" v="222" actId="207"/>
          <ac:spMkLst>
            <pc:docMk/>
            <pc:sldMk cId="1228293550" sldId="2134805339"/>
            <ac:spMk id="14" creationId="{F2311825-FDC9-4E4E-87D1-EDB576E74648}"/>
          </ac:spMkLst>
        </pc:spChg>
        <pc:spChg chg="mod">
          <ac:chgData name="Daniela Celis Briceno" userId="24ea540d-2018-45ef-8ac1-3aaf577477d4" providerId="ADAL" clId="{1DB94C70-774D-4AC3-A8EC-00B41B007409}" dt="2024-05-22T09:23:38.978" v="221" actId="207"/>
          <ac:spMkLst>
            <pc:docMk/>
            <pc:sldMk cId="1228293550" sldId="2134805339"/>
            <ac:spMk id="28" creationId="{662A52C7-7A50-445C-9321-61BE92F2660A}"/>
          </ac:spMkLst>
        </pc:spChg>
        <pc:spChg chg="mod">
          <ac:chgData name="Daniela Celis Briceno" userId="24ea540d-2018-45ef-8ac1-3aaf577477d4" providerId="ADAL" clId="{1DB94C70-774D-4AC3-A8EC-00B41B007409}" dt="2024-05-22T09:20:49.374" v="203" actId="108"/>
          <ac:spMkLst>
            <pc:docMk/>
            <pc:sldMk cId="1228293550" sldId="2134805339"/>
            <ac:spMk id="43" creationId="{B9971A8D-28C3-469B-83E3-8B98BD77BC5F}"/>
          </ac:spMkLst>
        </pc:spChg>
        <pc:spChg chg="mod">
          <ac:chgData name="Daniela Celis Briceno" userId="24ea540d-2018-45ef-8ac1-3aaf577477d4" providerId="ADAL" clId="{1DB94C70-774D-4AC3-A8EC-00B41B007409}" dt="2024-05-22T09:20:51.781" v="204" actId="108"/>
          <ac:spMkLst>
            <pc:docMk/>
            <pc:sldMk cId="1228293550" sldId="2134805339"/>
            <ac:spMk id="44" creationId="{5590324D-BACD-462F-BFCE-448A36E1BD69}"/>
          </ac:spMkLst>
        </pc:spChg>
        <pc:cxnChg chg="mod">
          <ac:chgData name="Daniela Celis Briceno" userId="24ea540d-2018-45ef-8ac1-3aaf577477d4" providerId="ADAL" clId="{1DB94C70-774D-4AC3-A8EC-00B41B007409}" dt="2024-05-22T09:23:31.681" v="220" actId="208"/>
          <ac:cxnSpMkLst>
            <pc:docMk/>
            <pc:sldMk cId="1228293550" sldId="2134805339"/>
            <ac:cxnSpMk id="32" creationId="{AD282263-C3F4-45AF-BA56-F071CF377F28}"/>
          </ac:cxnSpMkLst>
        </pc:cxnChg>
      </pc:sldChg>
      <pc:sldChg chg="modSp">
        <pc:chgData name="Daniela Celis Briceno" userId="24ea540d-2018-45ef-8ac1-3aaf577477d4" providerId="ADAL" clId="{1DB94C70-774D-4AC3-A8EC-00B41B007409}" dt="2024-05-22T09:27:12.195" v="227" actId="207"/>
        <pc:sldMkLst>
          <pc:docMk/>
          <pc:sldMk cId="4268931008" sldId="2134805340"/>
        </pc:sldMkLst>
        <pc:spChg chg="mod">
          <ac:chgData name="Daniela Celis Briceno" userId="24ea540d-2018-45ef-8ac1-3aaf577477d4" providerId="ADAL" clId="{1DB94C70-774D-4AC3-A8EC-00B41B007409}" dt="2024-05-22T08:41:44.058" v="11" actId="14100"/>
          <ac:spMkLst>
            <pc:docMk/>
            <pc:sldMk cId="4268931008" sldId="2134805340"/>
            <ac:spMk id="3" creationId="{93771A16-EE30-4D8C-ACF4-D040F86A7B80}"/>
          </ac:spMkLst>
        </pc:spChg>
        <pc:spChg chg="mod">
          <ac:chgData name="Daniela Celis Briceno" userId="24ea540d-2018-45ef-8ac1-3aaf577477d4" providerId="ADAL" clId="{1DB94C70-774D-4AC3-A8EC-00B41B007409}" dt="2024-05-22T09:26:14.152" v="224" actId="108"/>
          <ac:spMkLst>
            <pc:docMk/>
            <pc:sldMk cId="4268931008" sldId="2134805340"/>
            <ac:spMk id="8" creationId="{C01EB151-BB54-4B92-8DFA-8515F1E9A317}"/>
          </ac:spMkLst>
        </pc:spChg>
        <pc:spChg chg="mod">
          <ac:chgData name="Daniela Celis Briceno" userId="24ea540d-2018-45ef-8ac1-3aaf577477d4" providerId="ADAL" clId="{1DB94C70-774D-4AC3-A8EC-00B41B007409}" dt="2024-05-22T09:27:02.744" v="226" actId="207"/>
          <ac:spMkLst>
            <pc:docMk/>
            <pc:sldMk cId="4268931008" sldId="2134805340"/>
            <ac:spMk id="9" creationId="{3E731BF0-8FA2-44D6-9FF3-51516BFB2277}"/>
          </ac:spMkLst>
        </pc:spChg>
        <pc:spChg chg="mod">
          <ac:chgData name="Daniela Celis Briceno" userId="24ea540d-2018-45ef-8ac1-3aaf577477d4" providerId="ADAL" clId="{1DB94C70-774D-4AC3-A8EC-00B41B007409}" dt="2024-05-22T09:26:36.091" v="225" actId="207"/>
          <ac:spMkLst>
            <pc:docMk/>
            <pc:sldMk cId="4268931008" sldId="2134805340"/>
            <ac:spMk id="10" creationId="{944DEABF-08A2-484C-A547-878D6D0B2789}"/>
          </ac:spMkLst>
        </pc:spChg>
        <pc:spChg chg="mod">
          <ac:chgData name="Daniela Celis Briceno" userId="24ea540d-2018-45ef-8ac1-3aaf577477d4" providerId="ADAL" clId="{1DB94C70-774D-4AC3-A8EC-00B41B007409}" dt="2024-05-22T09:27:12.195" v="227" actId="207"/>
          <ac:spMkLst>
            <pc:docMk/>
            <pc:sldMk cId="4268931008" sldId="2134805340"/>
            <ac:spMk id="11" creationId="{CA9374FD-322B-4E37-95F0-99540718DB72}"/>
          </ac:spMkLst>
        </pc:spChg>
      </pc:sldChg>
      <pc:sldChg chg="modSp">
        <pc:chgData name="Daniela Celis Briceno" userId="24ea540d-2018-45ef-8ac1-3aaf577477d4" providerId="ADAL" clId="{1DB94C70-774D-4AC3-A8EC-00B41B007409}" dt="2024-05-22T09:01:52.109" v="119" actId="12"/>
        <pc:sldMkLst>
          <pc:docMk/>
          <pc:sldMk cId="4059236568" sldId="2134805341"/>
        </pc:sldMkLst>
        <pc:spChg chg="mod">
          <ac:chgData name="Daniela Celis Briceno" userId="24ea540d-2018-45ef-8ac1-3aaf577477d4" providerId="ADAL" clId="{1DB94C70-774D-4AC3-A8EC-00B41B007409}" dt="2024-05-22T09:01:52.109" v="119" actId="12"/>
          <ac:spMkLst>
            <pc:docMk/>
            <pc:sldMk cId="4059236568" sldId="2134805341"/>
            <ac:spMk id="7" creationId="{82E29925-F6FD-4B88-AB33-E924F7F1983B}"/>
          </ac:spMkLst>
        </pc:spChg>
        <pc:spChg chg="mod">
          <ac:chgData name="Daniela Celis Briceno" userId="24ea540d-2018-45ef-8ac1-3aaf577477d4" providerId="ADAL" clId="{1DB94C70-774D-4AC3-A8EC-00B41B007409}" dt="2024-05-22T09:01:36.855" v="117" actId="12"/>
          <ac:spMkLst>
            <pc:docMk/>
            <pc:sldMk cId="4059236568" sldId="2134805341"/>
            <ac:spMk id="8" creationId="{1603EC0B-DA7F-43FA-9FE1-1F2ED92D2EF7}"/>
          </ac:spMkLst>
        </pc:spChg>
        <pc:spChg chg="mod">
          <ac:chgData name="Daniela Celis Briceno" userId="24ea540d-2018-45ef-8ac1-3aaf577477d4" providerId="ADAL" clId="{1DB94C70-774D-4AC3-A8EC-00B41B007409}" dt="2024-05-22T09:00:49.517" v="115" actId="3064"/>
          <ac:spMkLst>
            <pc:docMk/>
            <pc:sldMk cId="4059236568" sldId="2134805341"/>
            <ac:spMk id="9" creationId="{6A5A8755-0DE8-44C8-BD0B-30E52395D0EC}"/>
          </ac:spMkLst>
        </pc:spChg>
        <pc:spChg chg="mod">
          <ac:chgData name="Daniela Celis Briceno" userId="24ea540d-2018-45ef-8ac1-3aaf577477d4" providerId="ADAL" clId="{1DB94C70-774D-4AC3-A8EC-00B41B007409}" dt="2024-05-22T09:00:59.697" v="116" actId="255"/>
          <ac:spMkLst>
            <pc:docMk/>
            <pc:sldMk cId="4059236568" sldId="2134805341"/>
            <ac:spMk id="10" creationId="{06191148-752D-4FC6-9096-9583EE97938D}"/>
          </ac:spMkLst>
        </pc:spChg>
      </pc:sldChg>
      <pc:sldChg chg="addSp delSp modSp">
        <pc:chgData name="Daniela Celis Briceno" userId="24ea540d-2018-45ef-8ac1-3aaf577477d4" providerId="ADAL" clId="{1DB94C70-774D-4AC3-A8EC-00B41B007409}" dt="2024-05-22T08:48:31.673" v="41" actId="13822"/>
        <pc:sldMkLst>
          <pc:docMk/>
          <pc:sldMk cId="3006737815" sldId="2134805343"/>
        </pc:sldMkLst>
        <pc:spChg chg="add del mod">
          <ac:chgData name="Daniela Celis Briceno" userId="24ea540d-2018-45ef-8ac1-3aaf577477d4" providerId="ADAL" clId="{1DB94C70-774D-4AC3-A8EC-00B41B007409}" dt="2024-05-22T08:43:40.951" v="13" actId="767"/>
          <ac:spMkLst>
            <pc:docMk/>
            <pc:sldMk cId="3006737815" sldId="2134805343"/>
            <ac:spMk id="2" creationId="{B608294C-55C7-40AD-BC12-F1B030C91067}"/>
          </ac:spMkLst>
        </pc:spChg>
        <pc:spChg chg="mod">
          <ac:chgData name="Daniela Celis Briceno" userId="24ea540d-2018-45ef-8ac1-3aaf577477d4" providerId="ADAL" clId="{1DB94C70-774D-4AC3-A8EC-00B41B007409}" dt="2024-05-22T08:48:07.583" v="37" actId="27636"/>
          <ac:spMkLst>
            <pc:docMk/>
            <pc:sldMk cId="3006737815" sldId="2134805343"/>
            <ac:spMk id="7" creationId="{908E68E7-ED20-4C22-BD78-309B76BA9B18}"/>
          </ac:spMkLst>
        </pc:spChg>
        <pc:spChg chg="mod">
          <ac:chgData name="Daniela Celis Briceno" userId="24ea540d-2018-45ef-8ac1-3aaf577477d4" providerId="ADAL" clId="{1DB94C70-774D-4AC3-A8EC-00B41B007409}" dt="2024-05-22T08:46:18.571" v="31" actId="27636"/>
          <ac:spMkLst>
            <pc:docMk/>
            <pc:sldMk cId="3006737815" sldId="2134805343"/>
            <ac:spMk id="8" creationId="{DA0E0F28-7265-4E35-897C-F78CA5AB6DCB}"/>
          </ac:spMkLst>
        </pc:spChg>
        <pc:spChg chg="mod">
          <ac:chgData name="Daniela Celis Briceno" userId="24ea540d-2018-45ef-8ac1-3aaf577477d4" providerId="ADAL" clId="{1DB94C70-774D-4AC3-A8EC-00B41B007409}" dt="2024-05-22T08:46:40.200" v="35" actId="1076"/>
          <ac:spMkLst>
            <pc:docMk/>
            <pc:sldMk cId="3006737815" sldId="2134805343"/>
            <ac:spMk id="9" creationId="{214487F7-F0CF-437A-AB97-4AFFB917BD97}"/>
          </ac:spMkLst>
        </pc:spChg>
        <pc:spChg chg="mod">
          <ac:chgData name="Daniela Celis Briceno" userId="24ea540d-2018-45ef-8ac1-3aaf577477d4" providerId="ADAL" clId="{1DB94C70-774D-4AC3-A8EC-00B41B007409}" dt="2024-05-22T08:48:31.673" v="41" actId="13822"/>
          <ac:spMkLst>
            <pc:docMk/>
            <pc:sldMk cId="3006737815" sldId="2134805343"/>
            <ac:spMk id="10" creationId="{485924C1-67D1-44AA-AE51-EE31F8B101CF}"/>
          </ac:spMkLst>
        </pc:spChg>
      </pc:sldChg>
      <pc:sldChg chg="addSp delSp modSp ord">
        <pc:chgData name="Daniela Celis Briceno" userId="24ea540d-2018-45ef-8ac1-3aaf577477d4" providerId="ADAL" clId="{1DB94C70-774D-4AC3-A8EC-00B41B007409}" dt="2024-05-22T09:14:41.762" v="187" actId="20577"/>
        <pc:sldMkLst>
          <pc:docMk/>
          <pc:sldMk cId="36062320" sldId="2134805345"/>
        </pc:sldMkLst>
        <pc:spChg chg="del">
          <ac:chgData name="Daniela Celis Briceno" userId="24ea540d-2018-45ef-8ac1-3aaf577477d4" providerId="ADAL" clId="{1DB94C70-774D-4AC3-A8EC-00B41B007409}" dt="2024-05-22T08:55:28.081" v="87"/>
          <ac:spMkLst>
            <pc:docMk/>
            <pc:sldMk cId="36062320" sldId="2134805345"/>
            <ac:spMk id="2" creationId="{B1A94111-EB91-20F2-73BA-787443CB9B6B}"/>
          </ac:spMkLst>
        </pc:spChg>
        <pc:spChg chg="mod">
          <ac:chgData name="Daniela Celis Briceno" userId="24ea540d-2018-45ef-8ac1-3aaf577477d4" providerId="ADAL" clId="{1DB94C70-774D-4AC3-A8EC-00B41B007409}" dt="2024-05-22T08:55:16.004" v="86"/>
          <ac:spMkLst>
            <pc:docMk/>
            <pc:sldMk cId="36062320" sldId="2134805345"/>
            <ac:spMk id="4" creationId="{6A02E3F1-200E-4B99-D86A-56CBE577D905}"/>
          </ac:spMkLst>
        </pc:spChg>
        <pc:spChg chg="add mod">
          <ac:chgData name="Daniela Celis Briceno" userId="24ea540d-2018-45ef-8ac1-3aaf577477d4" providerId="ADAL" clId="{1DB94C70-774D-4AC3-A8EC-00B41B007409}" dt="2024-05-22T08:56:25.737" v="96" actId="1076"/>
          <ac:spMkLst>
            <pc:docMk/>
            <pc:sldMk cId="36062320" sldId="2134805345"/>
            <ac:spMk id="14" creationId="{B1E847D1-C7E1-41C8-BE2E-545DE1378662}"/>
          </ac:spMkLst>
        </pc:spChg>
        <pc:spChg chg="mod">
          <ac:chgData name="Daniela Celis Briceno" userId="24ea540d-2018-45ef-8ac1-3aaf577477d4" providerId="ADAL" clId="{1DB94C70-774D-4AC3-A8EC-00B41B007409}" dt="2024-05-22T09:11:22.849" v="175" actId="207"/>
          <ac:spMkLst>
            <pc:docMk/>
            <pc:sldMk cId="36062320" sldId="2134805345"/>
            <ac:spMk id="19" creationId="{9D4C07C8-A82C-411B-A209-DF0770BA3013}"/>
          </ac:spMkLst>
        </pc:spChg>
        <pc:spChg chg="mod">
          <ac:chgData name="Daniela Celis Briceno" userId="24ea540d-2018-45ef-8ac1-3aaf577477d4" providerId="ADAL" clId="{1DB94C70-774D-4AC3-A8EC-00B41B007409}" dt="2024-05-22T09:14:41.762" v="187" actId="20577"/>
          <ac:spMkLst>
            <pc:docMk/>
            <pc:sldMk cId="36062320" sldId="2134805345"/>
            <ac:spMk id="29" creationId="{7DCE1E3C-F633-4B5F-A1B5-CA94F0EF12CC}"/>
          </ac:spMkLst>
        </pc:spChg>
        <pc:cxnChg chg="mod">
          <ac:chgData name="Daniela Celis Briceno" userId="24ea540d-2018-45ef-8ac1-3aaf577477d4" providerId="ADAL" clId="{1DB94C70-774D-4AC3-A8EC-00B41B007409}" dt="2024-05-22T09:11:12.056" v="173" actId="692"/>
          <ac:cxnSpMkLst>
            <pc:docMk/>
            <pc:sldMk cId="36062320" sldId="2134805345"/>
            <ac:cxnSpMk id="15" creationId="{649E4899-C971-4C03-9D7D-6080C673FE27}"/>
          </ac:cxnSpMkLst>
        </pc:cxnChg>
        <pc:cxnChg chg="mod">
          <ac:chgData name="Daniela Celis Briceno" userId="24ea540d-2018-45ef-8ac1-3aaf577477d4" providerId="ADAL" clId="{1DB94C70-774D-4AC3-A8EC-00B41B007409}" dt="2024-05-22T09:11:16.359" v="174" actId="692"/>
          <ac:cxnSpMkLst>
            <pc:docMk/>
            <pc:sldMk cId="36062320" sldId="2134805345"/>
            <ac:cxnSpMk id="16" creationId="{FA4F7BAD-3246-4535-8CAA-663EB0999702}"/>
          </ac:cxnSpMkLst>
        </pc:cxnChg>
      </pc:sldChg>
      <pc:sldChg chg="delSp modSp">
        <pc:chgData name="Daniela Celis Briceno" userId="24ea540d-2018-45ef-8ac1-3aaf577477d4" providerId="ADAL" clId="{1DB94C70-774D-4AC3-A8EC-00B41B007409}" dt="2024-05-22T09:37:26.791" v="322" actId="1076"/>
        <pc:sldMkLst>
          <pc:docMk/>
          <pc:sldMk cId="414065778" sldId="2147473438"/>
        </pc:sldMkLst>
        <pc:spChg chg="del mod">
          <ac:chgData name="Daniela Celis Briceno" userId="24ea540d-2018-45ef-8ac1-3aaf577477d4" providerId="ADAL" clId="{1DB94C70-774D-4AC3-A8EC-00B41B007409}" dt="2024-05-22T09:37:04.765" v="296" actId="478"/>
          <ac:spMkLst>
            <pc:docMk/>
            <pc:sldMk cId="414065778" sldId="2147473438"/>
            <ac:spMk id="8" creationId="{7BCD81CE-F1F4-CF04-7635-F6166C867E4B}"/>
          </ac:spMkLst>
        </pc:spChg>
        <pc:spChg chg="mod">
          <ac:chgData name="Daniela Celis Briceno" userId="24ea540d-2018-45ef-8ac1-3aaf577477d4" providerId="ADAL" clId="{1DB94C70-774D-4AC3-A8EC-00B41B007409}" dt="2024-05-22T09:37:26.791" v="322" actId="1076"/>
          <ac:spMkLst>
            <pc:docMk/>
            <pc:sldMk cId="414065778" sldId="2147473438"/>
            <ac:spMk id="13" creationId="{CC801A07-B9A3-4409-AFB9-5360DC48BE24}"/>
          </ac:spMkLst>
        </pc:spChg>
        <pc:spChg chg="mod">
          <ac:chgData name="Daniela Celis Briceno" userId="24ea540d-2018-45ef-8ac1-3aaf577477d4" providerId="ADAL" clId="{1DB94C70-774D-4AC3-A8EC-00B41B007409}" dt="2024-05-22T09:37:20.913" v="321" actId="1037"/>
          <ac:spMkLst>
            <pc:docMk/>
            <pc:sldMk cId="414065778" sldId="2147473438"/>
            <ac:spMk id="14" creationId="{764F749A-C4DD-4743-9009-030A69CFAED3}"/>
          </ac:spMkLst>
        </pc:spChg>
        <pc:graphicFrameChg chg="mod">
          <ac:chgData name="Daniela Celis Briceno" userId="24ea540d-2018-45ef-8ac1-3aaf577477d4" providerId="ADAL" clId="{1DB94C70-774D-4AC3-A8EC-00B41B007409}" dt="2024-05-22T09:37:20.913" v="321" actId="1037"/>
          <ac:graphicFrameMkLst>
            <pc:docMk/>
            <pc:sldMk cId="414065778" sldId="2147473438"/>
            <ac:graphicFrameMk id="5" creationId="{7E970F20-6DDE-48D7-90B8-B8E0B59D4C45}"/>
          </ac:graphicFrameMkLst>
        </pc:graphicFrameChg>
        <pc:picChg chg="mod">
          <ac:chgData name="Daniela Celis Briceno" userId="24ea540d-2018-45ef-8ac1-3aaf577477d4" providerId="ADAL" clId="{1DB94C70-774D-4AC3-A8EC-00B41B007409}" dt="2024-05-22T09:37:20.913" v="321" actId="1037"/>
          <ac:picMkLst>
            <pc:docMk/>
            <pc:sldMk cId="414065778" sldId="2147473438"/>
            <ac:picMk id="15" creationId="{18723DFD-CED6-4E40-8F21-A69D8E5D6E58}"/>
          </ac:picMkLst>
        </pc:picChg>
      </pc:sldChg>
      <pc:sldChg chg="delSp modSp">
        <pc:chgData name="Daniela Celis Briceno" userId="24ea540d-2018-45ef-8ac1-3aaf577477d4" providerId="ADAL" clId="{1DB94C70-774D-4AC3-A8EC-00B41B007409}" dt="2024-05-22T09:56:30.299" v="415" actId="478"/>
        <pc:sldMkLst>
          <pc:docMk/>
          <pc:sldMk cId="3726366539" sldId="2147473439"/>
        </pc:sldMkLst>
        <pc:spChg chg="mod">
          <ac:chgData name="Daniela Celis Briceno" userId="24ea540d-2018-45ef-8ac1-3aaf577477d4" providerId="ADAL" clId="{1DB94C70-774D-4AC3-A8EC-00B41B007409}" dt="2024-05-22T09:55:12.803" v="397" actId="5793"/>
          <ac:spMkLst>
            <pc:docMk/>
            <pc:sldMk cId="3726366539" sldId="2147473439"/>
            <ac:spMk id="3" creationId="{0976DCCB-AF9A-4CBD-ABB2-73373D06086C}"/>
          </ac:spMkLst>
        </pc:spChg>
        <pc:spChg chg="del">
          <ac:chgData name="Daniela Celis Briceno" userId="24ea540d-2018-45ef-8ac1-3aaf577477d4" providerId="ADAL" clId="{1DB94C70-774D-4AC3-A8EC-00B41B007409}" dt="2024-05-22T09:56:30.299" v="415" actId="478"/>
          <ac:spMkLst>
            <pc:docMk/>
            <pc:sldMk cId="3726366539" sldId="2147473439"/>
            <ac:spMk id="7" creationId="{678A09D6-289E-4039-9099-603161FE2FC2}"/>
          </ac:spMkLst>
        </pc:spChg>
        <pc:spChg chg="mod">
          <ac:chgData name="Daniela Celis Briceno" userId="24ea540d-2018-45ef-8ac1-3aaf577477d4" providerId="ADAL" clId="{1DB94C70-774D-4AC3-A8EC-00B41B007409}" dt="2024-05-22T09:55:53.544" v="407" actId="207"/>
          <ac:spMkLst>
            <pc:docMk/>
            <pc:sldMk cId="3726366539" sldId="2147473439"/>
            <ac:spMk id="9" creationId="{90FB729A-6349-4CDC-8084-09E5FF3B91AE}"/>
          </ac:spMkLst>
        </pc:spChg>
        <pc:spChg chg="mod">
          <ac:chgData name="Daniela Celis Briceno" userId="24ea540d-2018-45ef-8ac1-3aaf577477d4" providerId="ADAL" clId="{1DB94C70-774D-4AC3-A8EC-00B41B007409}" dt="2024-05-22T09:56:23.898" v="414" actId="1076"/>
          <ac:spMkLst>
            <pc:docMk/>
            <pc:sldMk cId="3726366539" sldId="2147473439"/>
            <ac:spMk id="11" creationId="{02885A66-3EAC-4386-BAB6-C564DE1DA258}"/>
          </ac:spMkLst>
        </pc:spChg>
        <pc:spChg chg="mod">
          <ac:chgData name="Daniela Celis Briceno" userId="24ea540d-2018-45ef-8ac1-3aaf577477d4" providerId="ADAL" clId="{1DB94C70-774D-4AC3-A8EC-00B41B007409}" dt="2024-05-22T09:55:27.319" v="399" actId="3064"/>
          <ac:spMkLst>
            <pc:docMk/>
            <pc:sldMk cId="3726366539" sldId="2147473439"/>
            <ac:spMk id="12" creationId="{4FD58D9C-5E22-4591-BD22-59DF8E18C957}"/>
          </ac:spMkLst>
        </pc:spChg>
        <pc:spChg chg="mod">
          <ac:chgData name="Daniela Celis Briceno" userId="24ea540d-2018-45ef-8ac1-3aaf577477d4" providerId="ADAL" clId="{1DB94C70-774D-4AC3-A8EC-00B41B007409}" dt="2024-05-22T09:55:57.881" v="409" actId="1076"/>
          <ac:spMkLst>
            <pc:docMk/>
            <pc:sldMk cId="3726366539" sldId="2147473439"/>
            <ac:spMk id="13" creationId="{27AEBF1C-1282-4780-8721-C3E36E53A28D}"/>
          </ac:spMkLst>
        </pc:spChg>
        <pc:picChg chg="mod">
          <ac:chgData name="Daniela Celis Briceno" userId="24ea540d-2018-45ef-8ac1-3aaf577477d4" providerId="ADAL" clId="{1DB94C70-774D-4AC3-A8EC-00B41B007409}" dt="2024-05-22T09:54:38.592" v="392" actId="1076"/>
          <ac:picMkLst>
            <pc:docMk/>
            <pc:sldMk cId="3726366539" sldId="2147473439"/>
            <ac:picMk id="8" creationId="{F967D84C-EB4E-4C79-BCF1-2352F3B3302C}"/>
          </ac:picMkLst>
        </pc:picChg>
        <pc:picChg chg="mod">
          <ac:chgData name="Daniela Celis Briceno" userId="24ea540d-2018-45ef-8ac1-3aaf577477d4" providerId="ADAL" clId="{1DB94C70-774D-4AC3-A8EC-00B41B007409}" dt="2024-05-22T09:54:44.051" v="393" actId="1076"/>
          <ac:picMkLst>
            <pc:docMk/>
            <pc:sldMk cId="3726366539" sldId="2147473439"/>
            <ac:picMk id="10" creationId="{95BCE742-83C9-4DA8-A57F-2664C31C880B}"/>
          </ac:picMkLst>
        </pc:picChg>
      </pc:sldChg>
      <pc:sldChg chg="addSp delSp modSp">
        <pc:chgData name="Daniela Celis Briceno" userId="24ea540d-2018-45ef-8ac1-3aaf577477d4" providerId="ADAL" clId="{1DB94C70-774D-4AC3-A8EC-00B41B007409}" dt="2024-05-22T10:11:59.236" v="466" actId="18131"/>
        <pc:sldMkLst>
          <pc:docMk/>
          <pc:sldMk cId="2574747454" sldId="2147473440"/>
        </pc:sldMkLst>
        <pc:spChg chg="del">
          <ac:chgData name="Daniela Celis Briceno" userId="24ea540d-2018-45ef-8ac1-3aaf577477d4" providerId="ADAL" clId="{1DB94C70-774D-4AC3-A8EC-00B41B007409}" dt="2024-05-22T08:25:34.457" v="0" actId="931"/>
          <ac:spMkLst>
            <pc:docMk/>
            <pc:sldMk cId="2574747454" sldId="2147473440"/>
            <ac:spMk id="26" creationId="{B915B96A-A31C-4B1E-9F9D-4E8F3937967B}"/>
          </ac:spMkLst>
        </pc:spChg>
        <pc:picChg chg="add mod modCrop">
          <ac:chgData name="Daniela Celis Briceno" userId="24ea540d-2018-45ef-8ac1-3aaf577477d4" providerId="ADAL" clId="{1DB94C70-774D-4AC3-A8EC-00B41B007409}" dt="2024-05-22T10:11:59.236" v="466" actId="18131"/>
          <ac:picMkLst>
            <pc:docMk/>
            <pc:sldMk cId="2574747454" sldId="2147473440"/>
            <ac:picMk id="3" creationId="{375A3654-DD9F-4966-B467-076FDF8FC456}"/>
          </ac:picMkLst>
        </pc:picChg>
      </pc:sldChg>
      <pc:sldChg chg="addSp delSp modSp add">
        <pc:chgData name="Daniela Celis Briceno" userId="24ea540d-2018-45ef-8ac1-3aaf577477d4" providerId="ADAL" clId="{1DB94C70-774D-4AC3-A8EC-00B41B007409}" dt="2024-05-22T08:51:58.053" v="75" actId="108"/>
        <pc:sldMkLst>
          <pc:docMk/>
          <pc:sldMk cId="2737761752" sldId="2147473442"/>
        </pc:sldMkLst>
        <pc:spChg chg="add del">
          <ac:chgData name="Daniela Celis Briceno" userId="24ea540d-2018-45ef-8ac1-3aaf577477d4" providerId="ADAL" clId="{1DB94C70-774D-4AC3-A8EC-00B41B007409}" dt="2024-05-22T08:51:06.259" v="65"/>
          <ac:spMkLst>
            <pc:docMk/>
            <pc:sldMk cId="2737761752" sldId="2147473442"/>
            <ac:spMk id="2" creationId="{AF5F650A-314A-454B-8956-D1575BE48256}"/>
          </ac:spMkLst>
        </pc:spChg>
        <pc:spChg chg="mod">
          <ac:chgData name="Daniela Celis Briceno" userId="24ea540d-2018-45ef-8ac1-3aaf577477d4" providerId="ADAL" clId="{1DB94C70-774D-4AC3-A8EC-00B41B007409}" dt="2024-05-22T08:50:45.685" v="59" actId="20577"/>
          <ac:spMkLst>
            <pc:docMk/>
            <pc:sldMk cId="2737761752" sldId="2147473442"/>
            <ac:spMk id="3" creationId="{852D3AB3-2FDD-46E0-A9D5-AA55F70FB71E}"/>
          </ac:spMkLst>
        </pc:spChg>
        <pc:spChg chg="add mod">
          <ac:chgData name="Daniela Celis Briceno" userId="24ea540d-2018-45ef-8ac1-3aaf577477d4" providerId="ADAL" clId="{1DB94C70-774D-4AC3-A8EC-00B41B007409}" dt="2024-05-22T08:51:18.901" v="69" actId="1076"/>
          <ac:spMkLst>
            <pc:docMk/>
            <pc:sldMk cId="2737761752" sldId="2147473442"/>
            <ac:spMk id="4" creationId="{A3D87B8C-E8D3-4130-8053-00F4D152E9BE}"/>
          </ac:spMkLst>
        </pc:spChg>
        <pc:spChg chg="mod">
          <ac:chgData name="Daniela Celis Briceno" userId="24ea540d-2018-45ef-8ac1-3aaf577477d4" providerId="ADAL" clId="{1DB94C70-774D-4AC3-A8EC-00B41B007409}" dt="2024-05-22T08:51:34.952" v="70"/>
          <ac:spMkLst>
            <pc:docMk/>
            <pc:sldMk cId="2737761752" sldId="2147473442"/>
            <ac:spMk id="7" creationId="{908E68E7-ED20-4C22-BD78-309B76BA9B18}"/>
          </ac:spMkLst>
        </pc:spChg>
        <pc:spChg chg="mod">
          <ac:chgData name="Daniela Celis Briceno" userId="24ea540d-2018-45ef-8ac1-3aaf577477d4" providerId="ADAL" clId="{1DB94C70-774D-4AC3-A8EC-00B41B007409}" dt="2024-05-22T08:51:58.053" v="75" actId="108"/>
          <ac:spMkLst>
            <pc:docMk/>
            <pc:sldMk cId="2737761752" sldId="2147473442"/>
            <ac:spMk id="8" creationId="{DA0E0F28-7265-4E35-897C-F78CA5AB6DCB}"/>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952802457593771E-2"/>
          <c:y val="5.3176477181819779E-4"/>
          <c:w val="0.93044013186746155"/>
          <c:h val="0.76894131888769379"/>
        </c:manualLayout>
      </c:layout>
      <c:barChart>
        <c:barDir val="bar"/>
        <c:grouping val="percentStacked"/>
        <c:varyColors val="0"/>
        <c:ser>
          <c:idx val="0"/>
          <c:order val="0"/>
          <c:tx>
            <c:strRef>
              <c:f>Feuil1!$B$1</c:f>
              <c:strCache>
                <c:ptCount val="1"/>
                <c:pt idx="0">
                  <c:v>Transportation</c:v>
                </c:pt>
              </c:strCache>
            </c:strRef>
          </c:tx>
          <c:spPr>
            <a:solidFill>
              <a:schemeClr val="accent1"/>
            </a:solidFill>
            <a:ln>
              <a:noFill/>
            </a:ln>
            <a:effectLst/>
          </c:spPr>
          <c:invertIfNegative val="0"/>
          <c:dLbls>
            <c:spPr>
              <a:noFill/>
              <a:ln>
                <a:noFill/>
              </a:ln>
              <a:effectLst/>
            </c:spPr>
            <c:txPr>
              <a:bodyPr rot="0" spcFirstLastPara="1" vertOverflow="overflow" horzOverflow="overflow" vert="horz" wrap="square" lIns="38100" tIns="19050" rIns="38100" bIns="19050" anchor="ctr" anchorCtr="1">
                <a:normAutofit/>
              </a:bodyPr>
              <a:lstStyle/>
              <a:p>
                <a:pPr>
                  <a:defRPr sz="2400" b="0"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Feuil1!$A$2:$A$3</c:f>
              <c:strCache>
                <c:ptCount val="2"/>
                <c:pt idx="0">
                  <c:v>Consommation finale d'énergie par secteur (2019)</c:v>
                </c:pt>
                <c:pt idx="1">
                  <c:v>CEE délivrés sur la P4 (2018-2021)</c:v>
                </c:pt>
              </c:strCache>
            </c:strRef>
          </c:cat>
          <c:val>
            <c:numRef>
              <c:f>Feuil1!$B$2:$B$3</c:f>
              <c:numCache>
                <c:formatCode>0%</c:formatCode>
                <c:ptCount val="2"/>
                <c:pt idx="0">
                  <c:v>3.5000000000000003E-2</c:v>
                </c:pt>
                <c:pt idx="1">
                  <c:v>0.32</c:v>
                </c:pt>
              </c:numCache>
            </c:numRef>
          </c:val>
          <c:extLst>
            <c:ext xmlns:c16="http://schemas.microsoft.com/office/drawing/2014/chart" uri="{C3380CC4-5D6E-409C-BE32-E72D297353CC}">
              <c16:uniqueId val="{00000000-00D1-4997-926A-A63DE1E7AE08}"/>
            </c:ext>
          </c:extLst>
        </c:ser>
        <c:ser>
          <c:idx val="1"/>
          <c:order val="1"/>
          <c:tx>
            <c:strRef>
              <c:f>Feuil1!$C$1</c:f>
              <c:strCache>
                <c:ptCount val="1"/>
                <c:pt idx="0">
                  <c:v>Résidential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Feuil1!$A$2:$A$3</c:f>
              <c:strCache>
                <c:ptCount val="2"/>
                <c:pt idx="0">
                  <c:v>Consommation finale d'énergie par secteur (2019)</c:v>
                </c:pt>
                <c:pt idx="1">
                  <c:v>CEE délivrés sur la P4 (2018-2021)</c:v>
                </c:pt>
              </c:strCache>
            </c:strRef>
          </c:cat>
          <c:val>
            <c:numRef>
              <c:f>Feuil1!$C$2:$C$3</c:f>
              <c:numCache>
                <c:formatCode>0%</c:formatCode>
                <c:ptCount val="2"/>
                <c:pt idx="0">
                  <c:v>0.69499999999999995</c:v>
                </c:pt>
                <c:pt idx="1">
                  <c:v>0.28999999999999998</c:v>
                </c:pt>
              </c:numCache>
            </c:numRef>
          </c:val>
          <c:extLst>
            <c:ext xmlns:c16="http://schemas.microsoft.com/office/drawing/2014/chart" uri="{C3380CC4-5D6E-409C-BE32-E72D297353CC}">
              <c16:uniqueId val="{00000001-00D1-4997-926A-A63DE1E7AE08}"/>
            </c:ext>
          </c:extLst>
        </c:ser>
        <c:ser>
          <c:idx val="2"/>
          <c:order val="2"/>
          <c:tx>
            <c:strRef>
              <c:f>Feuil1!$D$1</c:f>
              <c:strCache>
                <c:ptCount val="1"/>
                <c:pt idx="0">
                  <c:v>Industry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Feuil1!$A$2:$A$3</c:f>
              <c:strCache>
                <c:ptCount val="2"/>
                <c:pt idx="0">
                  <c:v>Consommation finale d'énergie par secteur (2019)</c:v>
                </c:pt>
                <c:pt idx="1">
                  <c:v>CEE délivrés sur la P4 (2018-2021)</c:v>
                </c:pt>
              </c:strCache>
            </c:strRef>
          </c:cat>
          <c:val>
            <c:numRef>
              <c:f>Feuil1!$D$2:$D$3</c:f>
              <c:numCache>
                <c:formatCode>0%</c:formatCode>
                <c:ptCount val="2"/>
                <c:pt idx="0">
                  <c:v>0.16800000000000001</c:v>
                </c:pt>
                <c:pt idx="1">
                  <c:v>0.2</c:v>
                </c:pt>
              </c:numCache>
            </c:numRef>
          </c:val>
          <c:extLst>
            <c:ext xmlns:c16="http://schemas.microsoft.com/office/drawing/2014/chart" uri="{C3380CC4-5D6E-409C-BE32-E72D297353CC}">
              <c16:uniqueId val="{00000002-00D1-4997-926A-A63DE1E7AE08}"/>
            </c:ext>
          </c:extLst>
        </c:ser>
        <c:ser>
          <c:idx val="3"/>
          <c:order val="3"/>
          <c:tx>
            <c:strRef>
              <c:f>Feuil1!$E$1</c:f>
              <c:strCache>
                <c:ptCount val="1"/>
                <c:pt idx="0">
                  <c:v>Tertiary</c:v>
                </c:pt>
              </c:strCache>
            </c:strRef>
          </c:tx>
          <c:spPr>
            <a:solidFill>
              <a:schemeClr val="accent4"/>
            </a:solidFill>
            <a:ln>
              <a:noFill/>
            </a:ln>
            <a:effectLst/>
          </c:spPr>
          <c:invertIfNegative val="0"/>
          <c:dLbls>
            <c:delete val="1"/>
          </c:dLbls>
          <c:cat>
            <c:strRef>
              <c:f>Feuil1!$A$2:$A$3</c:f>
              <c:strCache>
                <c:ptCount val="2"/>
                <c:pt idx="0">
                  <c:v>Consommation finale d'énergie par secteur (2019)</c:v>
                </c:pt>
                <c:pt idx="1">
                  <c:v>CEE délivrés sur la P4 (2018-2021)</c:v>
                </c:pt>
              </c:strCache>
            </c:strRef>
          </c:cat>
          <c:val>
            <c:numRef>
              <c:f>Feuil1!$E$2:$E$3</c:f>
              <c:numCache>
                <c:formatCode>0%</c:formatCode>
                <c:ptCount val="2"/>
                <c:pt idx="0">
                  <c:v>7.1999999999999995E-2</c:v>
                </c:pt>
                <c:pt idx="1">
                  <c:v>0.16</c:v>
                </c:pt>
              </c:numCache>
            </c:numRef>
          </c:val>
          <c:extLst>
            <c:ext xmlns:c16="http://schemas.microsoft.com/office/drawing/2014/chart" uri="{C3380CC4-5D6E-409C-BE32-E72D297353CC}">
              <c16:uniqueId val="{00000003-00D1-4997-926A-A63DE1E7AE08}"/>
            </c:ext>
          </c:extLst>
        </c:ser>
        <c:ser>
          <c:idx val="4"/>
          <c:order val="4"/>
          <c:tx>
            <c:strRef>
              <c:f>Feuil1!$F$1</c:f>
              <c:strCache>
                <c:ptCount val="1"/>
                <c:pt idx="0">
                  <c:v>Agriculture</c:v>
                </c:pt>
              </c:strCache>
            </c:strRef>
          </c:tx>
          <c:spPr>
            <a:solidFill>
              <a:schemeClr val="accent5"/>
            </a:solidFill>
            <a:ln>
              <a:noFill/>
            </a:ln>
            <a:effectLst/>
          </c:spPr>
          <c:invertIfNegative val="0"/>
          <c:dLbls>
            <c:dLbl>
              <c:idx val="0"/>
              <c:layout>
                <c:manualLayout>
                  <c:x val="-1.4961957011489863E-16"/>
                  <c:y val="-0.1005686434195714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0D1-4997-926A-A63DE1E7AE08}"/>
                </c:ext>
              </c:extLst>
            </c:dLbl>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Feuil1!$A$2:$A$3</c:f>
              <c:strCache>
                <c:ptCount val="2"/>
                <c:pt idx="0">
                  <c:v>Consommation finale d'énergie par secteur (2019)</c:v>
                </c:pt>
                <c:pt idx="1">
                  <c:v>CEE délivrés sur la P4 (2018-2021)</c:v>
                </c:pt>
              </c:strCache>
            </c:strRef>
          </c:cat>
          <c:val>
            <c:numRef>
              <c:f>Feuil1!$F$2:$F$3</c:f>
              <c:numCache>
                <c:formatCode>0%</c:formatCode>
                <c:ptCount val="2"/>
                <c:pt idx="0">
                  <c:v>1.7999999999999999E-2</c:v>
                </c:pt>
                <c:pt idx="1">
                  <c:v>0.03</c:v>
                </c:pt>
              </c:numCache>
            </c:numRef>
          </c:val>
          <c:extLst>
            <c:ext xmlns:c16="http://schemas.microsoft.com/office/drawing/2014/chart" uri="{C3380CC4-5D6E-409C-BE32-E72D297353CC}">
              <c16:uniqueId val="{00000005-00D1-4997-926A-A63DE1E7AE08}"/>
            </c:ext>
          </c:extLst>
        </c:ser>
        <c:ser>
          <c:idx val="5"/>
          <c:order val="5"/>
          <c:tx>
            <c:strRef>
              <c:f>Feuil1!$G$1</c:f>
              <c:strCache>
                <c:ptCount val="1"/>
                <c:pt idx="0">
                  <c:v>Networks</c:v>
                </c:pt>
              </c:strCache>
            </c:strRef>
          </c:tx>
          <c:spPr>
            <a:solidFill>
              <a:schemeClr val="accent6"/>
            </a:solidFill>
            <a:ln>
              <a:noFill/>
            </a:ln>
            <a:effectLst/>
          </c:spPr>
          <c:invertIfNegative val="0"/>
          <c:dLbls>
            <c:dLbl>
              <c:idx val="0"/>
              <c:layout>
                <c:manualLayout>
                  <c:x val="0"/>
                  <c:y val="0.1131397238470178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0D1-4997-926A-A63DE1E7AE08}"/>
                </c:ext>
              </c:extLst>
            </c:dLbl>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Feuil1!$A$2:$A$3</c:f>
              <c:strCache>
                <c:ptCount val="2"/>
                <c:pt idx="0">
                  <c:v>Consommation finale d'énergie par secteur (2019)</c:v>
                </c:pt>
                <c:pt idx="1">
                  <c:v>CEE délivrés sur la P4 (2018-2021)</c:v>
                </c:pt>
              </c:strCache>
            </c:strRef>
          </c:cat>
          <c:val>
            <c:numRef>
              <c:f>Feuil1!$G$2:$G$3</c:f>
              <c:numCache>
                <c:formatCode>General</c:formatCode>
                <c:ptCount val="2"/>
                <c:pt idx="0" formatCode="0%">
                  <c:v>1.2E-2</c:v>
                </c:pt>
              </c:numCache>
            </c:numRef>
          </c:val>
          <c:extLst>
            <c:ext xmlns:c16="http://schemas.microsoft.com/office/drawing/2014/chart" uri="{C3380CC4-5D6E-409C-BE32-E72D297353CC}">
              <c16:uniqueId val="{00000007-00D1-4997-926A-A63DE1E7AE08}"/>
            </c:ext>
          </c:extLst>
        </c:ser>
        <c:dLbls>
          <c:dLblPos val="ctr"/>
          <c:showLegendKey val="0"/>
          <c:showVal val="1"/>
          <c:showCatName val="0"/>
          <c:showSerName val="0"/>
          <c:showPercent val="0"/>
          <c:showBubbleSize val="0"/>
        </c:dLbls>
        <c:gapWidth val="100"/>
        <c:overlap val="100"/>
        <c:axId val="953219951"/>
        <c:axId val="953218511"/>
      </c:barChart>
      <c:catAx>
        <c:axId val="953219951"/>
        <c:scaling>
          <c:orientation val="minMax"/>
        </c:scaling>
        <c:delete val="1"/>
        <c:axPos val="l"/>
        <c:numFmt formatCode="General" sourceLinked="1"/>
        <c:majorTickMark val="out"/>
        <c:minorTickMark val="none"/>
        <c:tickLblPos val="nextTo"/>
        <c:crossAx val="953218511"/>
        <c:crosses val="autoZero"/>
        <c:auto val="1"/>
        <c:lblAlgn val="ctr"/>
        <c:lblOffset val="100"/>
        <c:noMultiLvlLbl val="0"/>
      </c:catAx>
      <c:valAx>
        <c:axId val="953218511"/>
        <c:scaling>
          <c:orientation val="minMax"/>
        </c:scaling>
        <c:delete val="1"/>
        <c:axPos val="b"/>
        <c:numFmt formatCode="0%" sourceLinked="1"/>
        <c:majorTickMark val="out"/>
        <c:minorTickMark val="none"/>
        <c:tickLblPos val="nextTo"/>
        <c:crossAx val="953219951"/>
        <c:crosses val="autoZero"/>
        <c:crossBetween val="between"/>
      </c:valAx>
      <c:spPr>
        <a:noFill/>
        <a:ln>
          <a:noFill/>
        </a:ln>
        <a:effectLst/>
      </c:spPr>
    </c:plotArea>
    <c:legend>
      <c:legendPos val="b"/>
      <c:layout>
        <c:manualLayout>
          <c:xMode val="edge"/>
          <c:yMode val="edge"/>
          <c:x val="4.7524450892667998E-2"/>
          <c:y val="0.80207886141985751"/>
          <c:w val="0.89999984405980926"/>
          <c:h val="0.13762899969205422"/>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4">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Feuil1!$A$2:$A$50</cx:f>
        <cx:lvl ptCount="49">
          <cx:pt idx="0">2010</cx:pt>
          <cx:pt idx="1">2011</cx:pt>
          <cx:pt idx="2">2012</cx:pt>
          <cx:pt idx="3">2013</cx:pt>
          <cx:pt idx="4">2014</cx:pt>
          <cx:pt idx="5">2015</cx:pt>
          <cx:pt idx="6">2017</cx:pt>
          <cx:pt idx="7">2018</cx:pt>
          <cx:pt idx="8">2019</cx:pt>
          <cx:pt idx="9">2020</cx:pt>
          <cx:pt idx="10">2021</cx:pt>
          <cx:pt idx="11">2022</cx:pt>
          <cx:pt idx="12">2023</cx:pt>
          <cx:pt idx="13">2024</cx:pt>
          <cx:pt idx="14">2025</cx:pt>
          <cx:pt idx="15"/>
          <cx:pt idx="16"/>
          <cx:pt idx="17"/>
          <cx:pt idx="18"/>
          <cx:pt idx="19"/>
          <cx:pt idx="20"/>
          <cx:pt idx="21"/>
          <cx:pt idx="22"/>
          <cx:pt idx="23"/>
          <cx:pt idx="24"/>
          <cx:pt idx="25"/>
          <cx:pt idx="26"/>
          <cx:pt idx="27"/>
          <cx:pt idx="28"/>
          <cx:pt idx="29"/>
          <cx:pt idx="30"/>
          <cx:pt idx="31"/>
          <cx:pt idx="32"/>
          <cx:pt idx="33"/>
          <cx:pt idx="34"/>
          <cx:pt idx="35"/>
          <cx:pt idx="36"/>
          <cx:pt idx="37"/>
          <cx:pt idx="38"/>
          <cx:pt idx="39"/>
          <cx:pt idx="40"/>
          <cx:pt idx="41"/>
          <cx:pt idx="42"/>
          <cx:pt idx="43"/>
          <cx:pt idx="44"/>
          <cx:pt idx="45"/>
          <cx:pt idx="46"/>
          <cx:pt idx="47"/>
          <cx:pt idx="48"/>
        </cx:lvl>
      </cx:strDim>
      <cx:numDim type="val">
        <cx:f>Feuil1!$B$2:$B$50</cx:f>
        <cx:lvl ptCount="49" formatCode="Standard">
          <cx:pt idx="0">3.6000000000000001</cx:pt>
          <cx:pt idx="1">3.7000000000000002</cx:pt>
          <cx:pt idx="2">4.2000000000000002</cx:pt>
          <cx:pt idx="3">3.3999999999999999</cx:pt>
          <cx:pt idx="4">3</cx:pt>
          <cx:pt idx="5">2.7999999999999998</cx:pt>
          <cx:pt idx="6">3</cx:pt>
          <cx:pt idx="7">5</cx:pt>
          <cx:pt idx="8">7</cx:pt>
          <cx:pt idx="9">8</cx:pt>
          <cx:pt idx="10">7.5</cx:pt>
          <cx:pt idx="11">7</cx:pt>
          <cx:pt idx="12">7.5</cx:pt>
          <cx:pt idx="13">8</cx:pt>
          <cx:pt idx="14">8</cx:pt>
        </cx:lvl>
      </cx:numDim>
    </cx:data>
  </cx:chartData>
  <cx:chart>
    <cx:title pos="t" align="ctr" overlay="0">
      <cx:tx>
        <cx:rich>
          <a:bodyPr spcFirstLastPara="1" vertOverflow="ellipsis" horzOverflow="overflow" wrap="square" lIns="0" tIns="0" rIns="0" bIns="0" anchor="ctr" anchorCtr="1"/>
          <a:lstStyle/>
          <a:p>
            <a:pPr algn="ctr" rtl="0">
              <a:defRPr sz="2000"/>
            </a:pPr>
            <a:r>
              <a:rPr lang="fr-FR" sz="2000" b="0" i="0" u="none" strike="noStrike" baseline="0" dirty="0" err="1">
                <a:solidFill>
                  <a:srgbClr val="005092">
                    <a:lumMod val="65000"/>
                    <a:lumOff val="35000"/>
                  </a:srgbClr>
                </a:solidFill>
                <a:latin typeface="Arial" panose="020B0604020202020204"/>
              </a:rPr>
              <a:t>Classic</a:t>
            </a:r>
            <a:r>
              <a:rPr lang="fr-FR" sz="2000" b="0" i="0" u="none" strike="noStrike" baseline="0" dirty="0">
                <a:solidFill>
                  <a:srgbClr val="005092">
                    <a:lumMod val="65000"/>
                    <a:lumOff val="35000"/>
                  </a:srgbClr>
                </a:solidFill>
                <a:latin typeface="Arial" panose="020B0604020202020204"/>
              </a:rPr>
              <a:t> CEE </a:t>
            </a:r>
            <a:r>
              <a:rPr lang="en-US" sz="2000" b="0" i="0" u="none" strike="noStrike" baseline="0" dirty="0">
                <a:solidFill>
                  <a:srgbClr val="005092">
                    <a:lumMod val="65000"/>
                    <a:lumOff val="35000"/>
                  </a:srgbClr>
                </a:solidFill>
                <a:latin typeface="Arial" panose="020B0604020202020204"/>
              </a:rPr>
              <a:t>price trends in recent years</a:t>
            </a:r>
            <a:endParaRPr lang="fr-FR" sz="2000" b="0" i="0" u="none" strike="noStrike" baseline="0" dirty="0">
              <a:solidFill>
                <a:srgbClr val="005092">
                  <a:lumMod val="65000"/>
                  <a:lumOff val="35000"/>
                </a:srgbClr>
              </a:solidFill>
              <a:latin typeface="Arial" panose="020B0604020202020204"/>
            </a:endParaRPr>
          </a:p>
        </cx:rich>
      </cx:tx>
    </cx:title>
    <cx:plotArea>
      <cx:plotAreaRegion>
        <cx:series layoutId="clusteredColumn" uniqueId="{93F50824-3733-4DE9-9531-709216CE94C8}" formatIdx="0">
          <cx:tx>
            <cx:txData>
              <cx:f>Feuil1!$B$1</cx:f>
              <cx:v>CEE Price trends in recent years</cx:v>
            </cx:txData>
          </cx:tx>
          <cx:dataId val="0"/>
          <cx:layoutPr>
            <cx:aggregation/>
          </cx:layoutPr>
        </cx:series>
      </cx:plotAreaRegion>
      <cx:axis id="0">
        <cx:catScaling gapWidth="0"/>
        <cx:tickLabels/>
        <cx:txPr>
          <a:bodyPr vertOverflow="overflow" horzOverflow="overflow" wrap="square" lIns="0" tIns="0" rIns="0" bIns="0"/>
          <a:lstStyle/>
          <a:p>
            <a:pPr algn="ctr" rtl="0">
              <a:defRPr sz="2000" b="0">
                <a:solidFill>
                  <a:srgbClr val="1294FF"/>
                </a:solidFill>
                <a:latin typeface="Arial" panose="020B0604020202020204" pitchFamily="34" charset="0"/>
                <a:ea typeface="Arial" panose="020B0604020202020204" pitchFamily="34" charset="0"/>
                <a:cs typeface="Arial" panose="020B0604020202020204" pitchFamily="34" charset="0"/>
              </a:defRPr>
            </a:pPr>
            <a:endParaRPr lang="fr-FR" sz="2000"/>
          </a:p>
        </cx:txPr>
      </cx:axis>
      <cx:axis id="1">
        <cx:valScaling/>
        <cx:majorGridlines/>
        <cx:tickLabels/>
        <cx:txPr>
          <a:bodyPr vertOverflow="overflow" horzOverflow="overflow" wrap="square" lIns="0" tIns="0" rIns="0" bIns="0"/>
          <a:lstStyle/>
          <a:p>
            <a:pPr algn="ctr" rtl="0">
              <a:defRPr sz="2000" b="0">
                <a:solidFill>
                  <a:srgbClr val="1294FF"/>
                </a:solidFill>
                <a:latin typeface="Arial" panose="020B0604020202020204" pitchFamily="34" charset="0"/>
                <a:ea typeface="Arial" panose="020B0604020202020204" pitchFamily="34" charset="0"/>
                <a:cs typeface="Arial" panose="020B0604020202020204" pitchFamily="34" charset="0"/>
              </a:defRPr>
            </a:pPr>
            <a:endParaRPr lang="fr-FR" sz="2000"/>
          </a:p>
        </cx:txPr>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E5821B00-BF9A-B34E-FF6A-37EE730C9BC3}"/>
              </a:ext>
            </a:extLst>
          </p:cNvPr>
          <p:cNvSpPr>
            <a:spLocks noGrp="1"/>
          </p:cNvSpPr>
          <p:nvPr>
            <p:ph type="hdr" sz="quarter"/>
          </p:nvPr>
        </p:nvSpPr>
        <p:spPr>
          <a:xfrm>
            <a:off x="0" y="0"/>
            <a:ext cx="4303127" cy="340727"/>
          </a:xfrm>
          <a:prstGeom prst="rect">
            <a:avLst/>
          </a:prstGeom>
        </p:spPr>
        <p:txBody>
          <a:bodyPr vert="horz" lIns="48692" tIns="24346" rIns="48692" bIns="24346" rtlCol="0"/>
          <a:lstStyle>
            <a:lvl1pPr algn="l">
              <a:defRPr sz="600"/>
            </a:lvl1pPr>
          </a:lstStyle>
          <a:p>
            <a:endParaRPr lang="fr-FR"/>
          </a:p>
        </p:txBody>
      </p:sp>
      <p:sp>
        <p:nvSpPr>
          <p:cNvPr id="3" name="Espace réservé de la date 2">
            <a:extLst>
              <a:ext uri="{FF2B5EF4-FFF2-40B4-BE49-F238E27FC236}">
                <a16:creationId xmlns:a16="http://schemas.microsoft.com/office/drawing/2014/main" id="{D441DD20-1481-B81C-B651-EDEC2640A763}"/>
              </a:ext>
            </a:extLst>
          </p:cNvPr>
          <p:cNvSpPr>
            <a:spLocks noGrp="1"/>
          </p:cNvSpPr>
          <p:nvPr>
            <p:ph type="dt" sz="quarter" idx="1"/>
          </p:nvPr>
        </p:nvSpPr>
        <p:spPr>
          <a:xfrm>
            <a:off x="5624333" y="0"/>
            <a:ext cx="4303127" cy="340727"/>
          </a:xfrm>
          <a:prstGeom prst="rect">
            <a:avLst/>
          </a:prstGeom>
        </p:spPr>
        <p:txBody>
          <a:bodyPr vert="horz" lIns="48692" tIns="24346" rIns="48692" bIns="24346" rtlCol="0"/>
          <a:lstStyle>
            <a:lvl1pPr algn="r">
              <a:defRPr sz="600"/>
            </a:lvl1pPr>
          </a:lstStyle>
          <a:p>
            <a:fld id="{2B6C95B3-19F1-42F5-AC76-B1D5EDA808F9}" type="datetimeFigureOut">
              <a:rPr lang="fr-FR" smtClean="0"/>
              <a:t>24/06/2025</a:t>
            </a:fld>
            <a:endParaRPr lang="fr-FR"/>
          </a:p>
        </p:txBody>
      </p:sp>
      <p:sp>
        <p:nvSpPr>
          <p:cNvPr id="4" name="Espace réservé du pied de page 3">
            <a:extLst>
              <a:ext uri="{FF2B5EF4-FFF2-40B4-BE49-F238E27FC236}">
                <a16:creationId xmlns:a16="http://schemas.microsoft.com/office/drawing/2014/main" id="{F66DB6EF-BF38-4449-29E7-DBAAC6374755}"/>
              </a:ext>
            </a:extLst>
          </p:cNvPr>
          <p:cNvSpPr>
            <a:spLocks noGrp="1"/>
          </p:cNvSpPr>
          <p:nvPr>
            <p:ph type="ftr" sz="quarter" idx="2"/>
          </p:nvPr>
        </p:nvSpPr>
        <p:spPr>
          <a:xfrm>
            <a:off x="0" y="6458537"/>
            <a:ext cx="4303127" cy="340726"/>
          </a:xfrm>
          <a:prstGeom prst="rect">
            <a:avLst/>
          </a:prstGeom>
        </p:spPr>
        <p:txBody>
          <a:bodyPr vert="horz" lIns="48692" tIns="24346" rIns="48692" bIns="24346" rtlCol="0" anchor="b"/>
          <a:lstStyle>
            <a:lvl1pPr algn="l">
              <a:defRPr sz="600"/>
            </a:lvl1pPr>
          </a:lstStyle>
          <a:p>
            <a:endParaRPr lang="fr-FR"/>
          </a:p>
        </p:txBody>
      </p:sp>
      <p:sp>
        <p:nvSpPr>
          <p:cNvPr id="5" name="Espace réservé du numéro de diapositive 4">
            <a:extLst>
              <a:ext uri="{FF2B5EF4-FFF2-40B4-BE49-F238E27FC236}">
                <a16:creationId xmlns:a16="http://schemas.microsoft.com/office/drawing/2014/main" id="{4F40F1F4-9F9F-1E4B-68BA-0C8AD84440B7}"/>
              </a:ext>
            </a:extLst>
          </p:cNvPr>
          <p:cNvSpPr>
            <a:spLocks noGrp="1"/>
          </p:cNvSpPr>
          <p:nvPr>
            <p:ph type="sldNum" sz="quarter" idx="3"/>
          </p:nvPr>
        </p:nvSpPr>
        <p:spPr>
          <a:xfrm>
            <a:off x="5624333" y="6458537"/>
            <a:ext cx="4303127" cy="340726"/>
          </a:xfrm>
          <a:prstGeom prst="rect">
            <a:avLst/>
          </a:prstGeom>
        </p:spPr>
        <p:txBody>
          <a:bodyPr vert="horz" lIns="48692" tIns="24346" rIns="48692" bIns="24346" rtlCol="0" anchor="b"/>
          <a:lstStyle>
            <a:lvl1pPr algn="r">
              <a:defRPr sz="600"/>
            </a:lvl1pPr>
          </a:lstStyle>
          <a:p>
            <a:fld id="{247F61EA-0790-4FBC-B799-21DD7BBF7F2F}" type="slidenum">
              <a:rPr lang="fr-FR" smtClean="0"/>
              <a:t>‹N°›</a:t>
            </a:fld>
            <a:endParaRPr lang="fr-FR"/>
          </a:p>
        </p:txBody>
      </p:sp>
    </p:spTree>
    <p:extLst>
      <p:ext uri="{BB962C8B-B14F-4D97-AF65-F5344CB8AC3E}">
        <p14:creationId xmlns:p14="http://schemas.microsoft.com/office/powerpoint/2010/main" val="115349432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303127" cy="340727"/>
          </a:xfrm>
          <a:prstGeom prst="rect">
            <a:avLst/>
          </a:prstGeom>
        </p:spPr>
        <p:txBody>
          <a:bodyPr vert="horz" lIns="48692" tIns="24346" rIns="48692" bIns="24346" rtlCol="0"/>
          <a:lstStyle>
            <a:lvl1pPr algn="l">
              <a:defRPr sz="600"/>
            </a:lvl1pPr>
          </a:lstStyle>
          <a:p>
            <a:endParaRPr lang="fr-FR"/>
          </a:p>
        </p:txBody>
      </p:sp>
      <p:sp>
        <p:nvSpPr>
          <p:cNvPr id="3" name="Espace réservé de la date 2"/>
          <p:cNvSpPr>
            <a:spLocks noGrp="1"/>
          </p:cNvSpPr>
          <p:nvPr>
            <p:ph type="dt" idx="1"/>
          </p:nvPr>
        </p:nvSpPr>
        <p:spPr>
          <a:xfrm>
            <a:off x="5624333" y="0"/>
            <a:ext cx="4303127" cy="340727"/>
          </a:xfrm>
          <a:prstGeom prst="rect">
            <a:avLst/>
          </a:prstGeom>
        </p:spPr>
        <p:txBody>
          <a:bodyPr vert="horz" lIns="48692" tIns="24346" rIns="48692" bIns="24346" rtlCol="0"/>
          <a:lstStyle>
            <a:lvl1pPr algn="r">
              <a:defRPr sz="600"/>
            </a:lvl1pPr>
          </a:lstStyle>
          <a:p>
            <a:fld id="{E78346FE-89C1-4FD3-8B30-50A2B1C46730}" type="datetimeFigureOut">
              <a:rPr lang="fr-FR" smtClean="0"/>
              <a:t>24/06/2025</a:t>
            </a:fld>
            <a:endParaRPr lang="fr-FR"/>
          </a:p>
        </p:txBody>
      </p:sp>
      <p:sp>
        <p:nvSpPr>
          <p:cNvPr id="4" name="Espace réservé de l'image des diapositives 3"/>
          <p:cNvSpPr>
            <a:spLocks noGrp="1" noRot="1" noChangeAspect="1"/>
          </p:cNvSpPr>
          <p:nvPr>
            <p:ph type="sldImg" idx="2"/>
          </p:nvPr>
        </p:nvSpPr>
        <p:spPr>
          <a:xfrm>
            <a:off x="2924175" y="849313"/>
            <a:ext cx="4081463" cy="2295525"/>
          </a:xfrm>
          <a:prstGeom prst="rect">
            <a:avLst/>
          </a:prstGeom>
          <a:noFill/>
          <a:ln w="12700">
            <a:solidFill>
              <a:prstClr val="black"/>
            </a:solidFill>
          </a:ln>
        </p:spPr>
        <p:txBody>
          <a:bodyPr vert="horz" lIns="48692" tIns="24346" rIns="48692" bIns="24346" rtlCol="0" anchor="ctr"/>
          <a:lstStyle/>
          <a:p>
            <a:endParaRPr lang="fr-FR"/>
          </a:p>
        </p:txBody>
      </p:sp>
      <p:sp>
        <p:nvSpPr>
          <p:cNvPr id="5" name="Espace réservé des notes 4"/>
          <p:cNvSpPr>
            <a:spLocks noGrp="1"/>
          </p:cNvSpPr>
          <p:nvPr>
            <p:ph type="body" sz="quarter" idx="3"/>
          </p:nvPr>
        </p:nvSpPr>
        <p:spPr>
          <a:xfrm>
            <a:off x="992668" y="3271740"/>
            <a:ext cx="7944478" cy="2678093"/>
          </a:xfrm>
          <a:prstGeom prst="rect">
            <a:avLst/>
          </a:prstGeom>
        </p:spPr>
        <p:txBody>
          <a:bodyPr vert="horz" lIns="48692" tIns="24346" rIns="48692" bIns="24346"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6458537"/>
            <a:ext cx="4303127" cy="340726"/>
          </a:xfrm>
          <a:prstGeom prst="rect">
            <a:avLst/>
          </a:prstGeom>
        </p:spPr>
        <p:txBody>
          <a:bodyPr vert="horz" lIns="48692" tIns="24346" rIns="48692" bIns="24346" rtlCol="0" anchor="b"/>
          <a:lstStyle>
            <a:lvl1pPr algn="l">
              <a:defRPr sz="600"/>
            </a:lvl1pPr>
          </a:lstStyle>
          <a:p>
            <a:endParaRPr lang="fr-FR"/>
          </a:p>
        </p:txBody>
      </p:sp>
      <p:sp>
        <p:nvSpPr>
          <p:cNvPr id="7" name="Espace réservé du numéro de diapositive 6"/>
          <p:cNvSpPr>
            <a:spLocks noGrp="1"/>
          </p:cNvSpPr>
          <p:nvPr>
            <p:ph type="sldNum" sz="quarter" idx="5"/>
          </p:nvPr>
        </p:nvSpPr>
        <p:spPr>
          <a:xfrm>
            <a:off x="5624333" y="6458537"/>
            <a:ext cx="4303127" cy="340726"/>
          </a:xfrm>
          <a:prstGeom prst="rect">
            <a:avLst/>
          </a:prstGeom>
        </p:spPr>
        <p:txBody>
          <a:bodyPr vert="horz" lIns="48692" tIns="24346" rIns="48692" bIns="24346" rtlCol="0" anchor="b"/>
          <a:lstStyle>
            <a:lvl1pPr algn="r">
              <a:defRPr sz="600"/>
            </a:lvl1pPr>
          </a:lstStyle>
          <a:p>
            <a:fld id="{B33B0A93-41A0-418A-B2E0-64EC8675764E}" type="slidenum">
              <a:rPr lang="fr-FR" smtClean="0"/>
              <a:t>‹N°›</a:t>
            </a:fld>
            <a:endParaRPr lang="fr-FR"/>
          </a:p>
        </p:txBody>
      </p:sp>
    </p:spTree>
    <p:extLst>
      <p:ext uri="{BB962C8B-B14F-4D97-AF65-F5344CB8AC3E}">
        <p14:creationId xmlns:p14="http://schemas.microsoft.com/office/powerpoint/2010/main" val="76693837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cologie.gouv.fr/dispositif-des-certificats-deconomies-denergie"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legifrance.gouv.fr/codes/section_lc/LEGITEXT000023983208/LEGISCTA000031747953/#LEGISCTA000031747953"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3521145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Préciser : équipement = moteurs, éclairages, systèmes hydro-économes</a:t>
            </a:r>
          </a:p>
          <a:p>
            <a:r>
              <a:rPr lang="fr-FR" dirty="0"/>
              <a:t>Service = contrats de performance énergétique, monitoring, désembouage</a:t>
            </a:r>
          </a:p>
        </p:txBody>
      </p:sp>
      <p:sp>
        <p:nvSpPr>
          <p:cNvPr id="4" name="Espace réservé du numéro de diapositive 3"/>
          <p:cNvSpPr>
            <a:spLocks noGrp="1"/>
          </p:cNvSpPr>
          <p:nvPr>
            <p:ph type="sldNum" sz="quarter" idx="5"/>
          </p:nvPr>
        </p:nvSpPr>
        <p:spPr/>
        <p:txBody>
          <a:bodyPr/>
          <a:lstStyle/>
          <a:p>
            <a:fld id="{D79EEECA-0879-462F-92F5-113DE87F177A}" type="slidenum">
              <a:rPr lang="fr-FR" smtClean="0"/>
              <a:t>17</a:t>
            </a:fld>
            <a:endParaRPr lang="fr-FR"/>
          </a:p>
        </p:txBody>
      </p:sp>
    </p:spTree>
    <p:extLst>
      <p:ext uri="{BB962C8B-B14F-4D97-AF65-F5344CB8AC3E}">
        <p14:creationId xmlns:p14="http://schemas.microsoft.com/office/powerpoint/2010/main" val="33140834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743367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Quick </a:t>
            </a:r>
            <a:r>
              <a:rPr lang="fr-FR" dirty="0" err="1"/>
              <a:t>reminder</a:t>
            </a:r>
            <a:r>
              <a:rPr lang="fr-FR" dirty="0"/>
              <a:t> about the french </a:t>
            </a:r>
            <a:r>
              <a:rPr lang="fr-FR" dirty="0" err="1"/>
              <a:t>WhC</a:t>
            </a:r>
            <a:r>
              <a:rPr lang="fr-FR" dirty="0"/>
              <a:t> </a:t>
            </a:r>
            <a:r>
              <a:rPr lang="fr-FR" dirty="0" err="1"/>
              <a:t>scheme</a:t>
            </a:r>
            <a:r>
              <a:rPr lang="fr-FR" dirty="0"/>
              <a:t>: </a:t>
            </a:r>
            <a:r>
              <a:rPr lang="fr-FR" dirty="0" err="1"/>
              <a:t>obligated</a:t>
            </a:r>
            <a:r>
              <a:rPr lang="fr-FR" dirty="0"/>
              <a:t> parties must </a:t>
            </a:r>
            <a:r>
              <a:rPr lang="fr-FR" dirty="0" err="1"/>
              <a:t>fulfill</a:t>
            </a:r>
            <a:r>
              <a:rPr lang="fr-FR" dirty="0"/>
              <a:t> obligation </a:t>
            </a:r>
            <a:r>
              <a:rPr lang="fr-FR" dirty="0" err="1"/>
              <a:t>with</a:t>
            </a:r>
            <a:r>
              <a:rPr lang="fr-FR" dirty="0"/>
              <a:t> 3 options : </a:t>
            </a:r>
            <a:r>
              <a:rPr lang="fr-FR" dirty="0" err="1"/>
              <a:t>standised</a:t>
            </a:r>
            <a:r>
              <a:rPr lang="fr-FR" dirty="0"/>
              <a:t> actions, </a:t>
            </a:r>
            <a:r>
              <a:rPr lang="fr-FR" dirty="0" err="1"/>
              <a:t>specific</a:t>
            </a:r>
            <a:r>
              <a:rPr lang="fr-FR" dirty="0"/>
              <a:t> action and programs</a:t>
            </a:r>
          </a:p>
          <a:p>
            <a:endParaRPr lang="fr-FR" dirty="0"/>
          </a:p>
          <a:p>
            <a:r>
              <a:rPr lang="fr-FR" dirty="0"/>
              <a:t>Source : Direct support on EEOS </a:t>
            </a:r>
            <a:r>
              <a:rPr lang="fr-FR" dirty="0" err="1"/>
              <a:t>presentation</a:t>
            </a:r>
            <a:endParaRPr lang="fr-FR" dirty="0"/>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F1FB3C34-332E-471A-831A-9061C0F99BE8}" type="slidenum">
              <a:rPr lang="fr-FR" smtClean="0"/>
              <a:t>5</a:t>
            </a:fld>
            <a:endParaRPr lang="fr-FR"/>
          </a:p>
        </p:txBody>
      </p:sp>
    </p:spTree>
    <p:extLst>
      <p:ext uri="{BB962C8B-B14F-4D97-AF65-F5344CB8AC3E}">
        <p14:creationId xmlns:p14="http://schemas.microsoft.com/office/powerpoint/2010/main" val="2699266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endParaRPr lang="fr-FR" dirty="0"/>
          </a:p>
          <a:p>
            <a:r>
              <a:rPr lang="fr-FR" dirty="0"/>
              <a:t>Source : https://www.ecologie.gouv.fr/sites/default/files/Bilan%20annuel%20CEE%20P5%20-%202022.pdf</a:t>
            </a:r>
          </a:p>
          <a:p>
            <a:endParaRPr lang="fr-FR" dirty="0"/>
          </a:p>
        </p:txBody>
      </p:sp>
      <p:sp>
        <p:nvSpPr>
          <p:cNvPr id="4" name="Espace réservé du numéro de diapositive 3"/>
          <p:cNvSpPr>
            <a:spLocks noGrp="1"/>
          </p:cNvSpPr>
          <p:nvPr>
            <p:ph type="sldNum" sz="quarter" idx="5"/>
          </p:nvPr>
        </p:nvSpPr>
        <p:spPr/>
        <p:txBody>
          <a:bodyPr/>
          <a:lstStyle/>
          <a:p>
            <a:fld id="{F1FB3C34-332E-471A-831A-9061C0F99BE8}" type="slidenum">
              <a:rPr lang="fr-FR" smtClean="0"/>
              <a:t>6</a:t>
            </a:fld>
            <a:endParaRPr lang="fr-FR"/>
          </a:p>
        </p:txBody>
      </p:sp>
    </p:spTree>
    <p:extLst>
      <p:ext uri="{BB962C8B-B14F-4D97-AF65-F5344CB8AC3E}">
        <p14:creationId xmlns:p14="http://schemas.microsoft.com/office/powerpoint/2010/main" val="1484230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endParaRPr lang="fr-FR" dirty="0"/>
          </a:p>
          <a:p>
            <a:r>
              <a:rPr lang="fr-FR" dirty="0"/>
              <a:t>Source : https://www.ecologie.gouv.fr/sites/default/files/Bilan%20annuel%20CEE%20P5%20-%202022.pdf</a:t>
            </a:r>
          </a:p>
          <a:p>
            <a:endParaRPr lang="fr-FR" dirty="0"/>
          </a:p>
        </p:txBody>
      </p:sp>
      <p:sp>
        <p:nvSpPr>
          <p:cNvPr id="4" name="Espace réservé du numéro de diapositive 3"/>
          <p:cNvSpPr>
            <a:spLocks noGrp="1"/>
          </p:cNvSpPr>
          <p:nvPr>
            <p:ph type="sldNum" sz="quarter" idx="5"/>
          </p:nvPr>
        </p:nvSpPr>
        <p:spPr/>
        <p:txBody>
          <a:bodyPr/>
          <a:lstStyle/>
          <a:p>
            <a:fld id="{F1FB3C34-332E-471A-831A-9061C0F99BE8}" type="slidenum">
              <a:rPr lang="fr-FR" smtClean="0"/>
              <a:t>7</a:t>
            </a:fld>
            <a:endParaRPr lang="fr-FR"/>
          </a:p>
        </p:txBody>
      </p:sp>
    </p:spTree>
    <p:extLst>
      <p:ext uri="{BB962C8B-B14F-4D97-AF65-F5344CB8AC3E}">
        <p14:creationId xmlns:p14="http://schemas.microsoft.com/office/powerpoint/2010/main" val="3074936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Within</a:t>
            </a:r>
            <a:r>
              <a:rPr lang="fr-FR" dirty="0"/>
              <a:t> the french </a:t>
            </a:r>
            <a:r>
              <a:rPr lang="fr-FR" dirty="0" err="1"/>
              <a:t>WhC</a:t>
            </a:r>
            <a:r>
              <a:rPr lang="fr-FR" dirty="0"/>
              <a:t> Scheme, and </a:t>
            </a:r>
            <a:r>
              <a:rPr lang="fr-FR" dirty="0" err="1"/>
              <a:t>since</a:t>
            </a:r>
            <a:r>
              <a:rPr lang="fr-FR" dirty="0"/>
              <a:t> 2016, </a:t>
            </a:r>
            <a:r>
              <a:rPr lang="fr-FR" dirty="0" err="1"/>
              <a:t>Obligated</a:t>
            </a:r>
            <a:r>
              <a:rPr lang="fr-FR" dirty="0"/>
              <a:t> parties must </a:t>
            </a:r>
            <a:r>
              <a:rPr lang="fr-FR" dirty="0" err="1"/>
              <a:t>fulfill</a:t>
            </a:r>
            <a:r>
              <a:rPr lang="fr-FR" dirty="0"/>
              <a:t> an </a:t>
            </a:r>
            <a:r>
              <a:rPr lang="fr-FR" dirty="0" err="1"/>
              <a:t>amount</a:t>
            </a:r>
            <a:r>
              <a:rPr lang="fr-FR" dirty="0"/>
              <a:t> of white </a:t>
            </a:r>
            <a:r>
              <a:rPr lang="fr-FR" dirty="0" err="1"/>
              <a:t>certificates</a:t>
            </a:r>
            <a:r>
              <a:rPr lang="fr-FR" dirty="0"/>
              <a:t> </a:t>
            </a:r>
            <a:r>
              <a:rPr lang="fr-FR" dirty="0" err="1"/>
              <a:t>issued</a:t>
            </a:r>
            <a:r>
              <a:rPr lang="fr-FR" dirty="0"/>
              <a:t> by </a:t>
            </a:r>
            <a:r>
              <a:rPr lang="fr-FR" dirty="0" err="1"/>
              <a:t>renovation</a:t>
            </a:r>
            <a:r>
              <a:rPr lang="fr-FR" dirty="0"/>
              <a:t> </a:t>
            </a:r>
            <a:r>
              <a:rPr lang="fr-FR" dirty="0" err="1"/>
              <a:t>work</a:t>
            </a:r>
            <a:r>
              <a:rPr lang="fr-FR" dirty="0"/>
              <a:t> on building </a:t>
            </a:r>
            <a:r>
              <a:rPr lang="fr-FR" dirty="0" err="1"/>
              <a:t>owned</a:t>
            </a:r>
            <a:r>
              <a:rPr lang="fr-FR" dirty="0"/>
              <a:t> or </a:t>
            </a:r>
            <a:r>
              <a:rPr lang="fr-FR" dirty="0" err="1"/>
              <a:t>rented</a:t>
            </a:r>
            <a:r>
              <a:rPr lang="fr-FR" dirty="0"/>
              <a:t> by </a:t>
            </a:r>
            <a:r>
              <a:rPr lang="fr-FR" dirty="0" err="1"/>
              <a:t>modest</a:t>
            </a:r>
            <a:r>
              <a:rPr lang="fr-FR" dirty="0"/>
              <a:t> or in situation of </a:t>
            </a:r>
            <a:r>
              <a:rPr lang="fr-FR" dirty="0" err="1"/>
              <a:t>energy</a:t>
            </a:r>
            <a:r>
              <a:rPr lang="fr-FR" dirty="0"/>
              <a:t> </a:t>
            </a:r>
            <a:r>
              <a:rPr lang="fr-FR" dirty="0" err="1"/>
              <a:t>poverty</a:t>
            </a:r>
            <a:r>
              <a:rPr lang="fr-FR" dirty="0"/>
              <a:t> </a:t>
            </a:r>
            <a:r>
              <a:rPr lang="fr-FR" dirty="0" err="1"/>
              <a:t>households</a:t>
            </a:r>
            <a:r>
              <a:rPr lang="fr-FR" dirty="0"/>
              <a:t>.</a:t>
            </a:r>
          </a:p>
          <a:p>
            <a:r>
              <a:rPr lang="fr-FR" dirty="0"/>
              <a:t>1130/1970 = 57%</a:t>
            </a:r>
          </a:p>
          <a:p>
            <a:endParaRPr lang="fr-FR" dirty="0"/>
          </a:p>
          <a:p>
            <a:r>
              <a:rPr lang="fr-FR" dirty="0" err="1"/>
              <a:t>These</a:t>
            </a:r>
            <a:r>
              <a:rPr lang="fr-FR" dirty="0"/>
              <a:t> </a:t>
            </a:r>
            <a:r>
              <a:rPr lang="fr-FR" dirty="0" err="1"/>
              <a:t>WhC</a:t>
            </a:r>
            <a:r>
              <a:rPr lang="fr-FR" dirty="0"/>
              <a:t> are </a:t>
            </a:r>
            <a:r>
              <a:rPr lang="fr-FR" dirty="0" err="1"/>
              <a:t>also</a:t>
            </a:r>
            <a:r>
              <a:rPr lang="fr-FR" dirty="0"/>
              <a:t> more profitable in </a:t>
            </a:r>
            <a:r>
              <a:rPr lang="fr-FR" dirty="0" err="1"/>
              <a:t>comparison</a:t>
            </a:r>
            <a:r>
              <a:rPr lang="fr-FR" dirty="0"/>
              <a:t> to </a:t>
            </a:r>
            <a:r>
              <a:rPr lang="fr-FR" dirty="0" err="1"/>
              <a:t>classic</a:t>
            </a:r>
            <a:r>
              <a:rPr lang="fr-FR" dirty="0"/>
              <a:t> </a:t>
            </a:r>
            <a:r>
              <a:rPr lang="fr-FR" dirty="0" err="1"/>
              <a:t>WhC</a:t>
            </a:r>
            <a:r>
              <a:rPr lang="fr-FR" dirty="0"/>
              <a:t> </a:t>
            </a:r>
            <a:r>
              <a:rPr lang="fr-FR" dirty="0" err="1"/>
              <a:t>wich</a:t>
            </a:r>
            <a:r>
              <a:rPr lang="fr-FR" dirty="0"/>
              <a:t> can </a:t>
            </a:r>
            <a:r>
              <a:rPr lang="fr-FR" dirty="0" err="1"/>
              <a:t>be</a:t>
            </a:r>
            <a:r>
              <a:rPr lang="fr-FR" dirty="0"/>
              <a:t> an </a:t>
            </a:r>
            <a:r>
              <a:rPr lang="fr-FR" dirty="0" err="1"/>
              <a:t>incentive</a:t>
            </a:r>
            <a:r>
              <a:rPr lang="fr-FR" dirty="0"/>
              <a:t> for stakeholders</a:t>
            </a:r>
          </a:p>
          <a:p>
            <a:endParaRPr lang="fr-FR" dirty="0"/>
          </a:p>
          <a:p>
            <a:r>
              <a:rPr lang="fr-FR" dirty="0"/>
              <a:t>The </a:t>
            </a:r>
            <a:r>
              <a:rPr lang="fr-FR" dirty="0" err="1"/>
              <a:t>WhC</a:t>
            </a:r>
            <a:r>
              <a:rPr lang="fr-FR" dirty="0"/>
              <a:t> </a:t>
            </a:r>
            <a:r>
              <a:rPr lang="fr-FR" dirty="0" err="1"/>
              <a:t>issued</a:t>
            </a:r>
            <a:r>
              <a:rPr lang="fr-FR" dirty="0"/>
              <a:t> </a:t>
            </a:r>
            <a:r>
              <a:rPr lang="fr-FR" dirty="0" err="1"/>
              <a:t>is</a:t>
            </a:r>
            <a:r>
              <a:rPr lang="fr-FR" dirty="0"/>
              <a:t> a </a:t>
            </a:r>
            <a:r>
              <a:rPr lang="fr-FR" dirty="0" err="1"/>
              <a:t>different</a:t>
            </a:r>
            <a:r>
              <a:rPr lang="fr-FR" dirty="0"/>
              <a:t> </a:t>
            </a:r>
            <a:r>
              <a:rPr lang="fr-FR" dirty="0" err="1"/>
              <a:t>kind</a:t>
            </a:r>
            <a:r>
              <a:rPr lang="fr-FR" dirty="0"/>
              <a:t> </a:t>
            </a:r>
            <a:r>
              <a:rPr lang="fr-FR" dirty="0" err="1"/>
              <a:t>called</a:t>
            </a:r>
            <a:r>
              <a:rPr lang="fr-FR" dirty="0"/>
              <a:t> « Energy </a:t>
            </a:r>
            <a:r>
              <a:rPr lang="fr-FR" dirty="0" err="1"/>
              <a:t>Poverty</a:t>
            </a:r>
            <a:r>
              <a:rPr lang="fr-FR" dirty="0"/>
              <a:t> </a:t>
            </a:r>
            <a:r>
              <a:rPr lang="fr-FR" dirty="0" err="1"/>
              <a:t>WhC</a:t>
            </a:r>
            <a:r>
              <a:rPr lang="fr-FR" dirty="0"/>
              <a:t> »</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Currently, obligated parties must </a:t>
            </a:r>
            <a:r>
              <a:rPr lang="en-GB" dirty="0" err="1"/>
              <a:t>fulfill</a:t>
            </a:r>
            <a:r>
              <a:rPr lang="en-GB" dirty="0"/>
              <a:t>, in addition of their </a:t>
            </a:r>
            <a:r>
              <a:rPr lang="en-GB" dirty="0" err="1"/>
              <a:t>WhC</a:t>
            </a:r>
            <a:r>
              <a:rPr lang="en-GB" dirty="0"/>
              <a:t> « classic » obligation which is calculated based on their energy sales, an obligation in energy poverty </a:t>
            </a:r>
            <a:r>
              <a:rPr lang="en-GB" dirty="0" err="1"/>
              <a:t>WhC</a:t>
            </a:r>
            <a:r>
              <a:rPr lang="en-GB" dirty="0"/>
              <a:t> </a:t>
            </a:r>
            <a:r>
              <a:rPr lang="en-GB" dirty="0" err="1"/>
              <a:t>wich</a:t>
            </a:r>
            <a:r>
              <a:rPr lang="en-GB" dirty="0"/>
              <a:t> represent 62% of their classic obligation</a:t>
            </a:r>
          </a:p>
          <a:p>
            <a:endParaRPr lang="fr-FR" dirty="0"/>
          </a:p>
          <a:p>
            <a:endParaRPr lang="fr-FR" dirty="0"/>
          </a:p>
          <a:p>
            <a:r>
              <a:rPr lang="fr-FR" dirty="0"/>
              <a:t>Sources: </a:t>
            </a:r>
          </a:p>
          <a:p>
            <a:r>
              <a:rPr lang="en-GB" sz="1200" u="sng" kern="1200" dirty="0">
                <a:solidFill>
                  <a:schemeClr val="tx1"/>
                </a:solidFill>
                <a:effectLst/>
                <a:latin typeface="+mn-lt"/>
                <a:ea typeface="+mn-ea"/>
                <a:cs typeface="+mn-cs"/>
                <a:hlinkClick r:id="rId3"/>
              </a:rPr>
              <a:t>https://www.ecologie.gouv.fr/dispositif-des-certificats-deconomies-denergie</a:t>
            </a:r>
            <a:endParaRPr lang="en-GB" sz="1200" u="sng"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rPr>
              <a:t>https://energysavingpolicies.eu/country/france/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hlinkClick r:id="rId4"/>
              </a:rPr>
              <a:t>https://www.legifrance.gouv.fr/codes/section_lc/LEGITEXT000023983208/LEGISCTA000031747953/#LEGISCTA000031747953</a:t>
            </a:r>
            <a:endParaRPr lang="fr-FR" dirty="0">
              <a:cs typeface="Calibri"/>
              <a:hlinkClick r:id="rId4"/>
            </a:endParaRPr>
          </a:p>
          <a:p>
            <a:pPr marL="0" marR="0" lvl="0" indent="0" algn="l" defTabSz="914400">
              <a:lnSpc>
                <a:spcPct val="100000"/>
              </a:lnSpc>
              <a:spcBef>
                <a:spcPts val="0"/>
              </a:spcBef>
              <a:spcAft>
                <a:spcPts val="0"/>
              </a:spcAft>
              <a:buNone/>
              <a:tabLst/>
              <a:defRPr/>
            </a:pPr>
            <a:r>
              <a:rPr lang="fr-FR" dirty="0"/>
              <a:t>https://www.ecologie.gouv.fr/sites/default/files/Bilan%20annuel%20CEE%20P5%20-%202022.pdf</a:t>
            </a:r>
            <a:endParaRPr lang="fr-FR" dirty="0">
              <a:cs typeface="Calibri"/>
            </a:endParaRPr>
          </a:p>
          <a:p>
            <a:endParaRPr lang="fr-FR" sz="1200" kern="1200" dirty="0">
              <a:solidFill>
                <a:schemeClr val="tx1"/>
              </a:solidFill>
              <a:effectLst/>
              <a:latin typeface="+mn-lt"/>
              <a:cs typeface="Calibri" panose="020F0502020204030204"/>
            </a:endParaRPr>
          </a:p>
          <a:p>
            <a:endParaRPr lang="en-GB" u="sng" dirty="0">
              <a:cs typeface="Calibri" panose="020F0502020204030204"/>
            </a:endParaRPr>
          </a:p>
          <a:p>
            <a:endParaRPr lang="fr-FR" dirty="0">
              <a:cs typeface="Calibri" panose="020F0502020204030204"/>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FB3C34-332E-471A-831A-9061C0F99BE8}"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92199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Quick </a:t>
            </a:r>
            <a:r>
              <a:rPr lang="fr-FR" dirty="0" err="1"/>
              <a:t>reminder</a:t>
            </a:r>
            <a:r>
              <a:rPr lang="fr-FR" dirty="0"/>
              <a:t> about the french </a:t>
            </a:r>
            <a:r>
              <a:rPr lang="fr-FR" dirty="0" err="1"/>
              <a:t>WhC</a:t>
            </a:r>
            <a:r>
              <a:rPr lang="fr-FR" dirty="0"/>
              <a:t> </a:t>
            </a:r>
            <a:r>
              <a:rPr lang="fr-FR" dirty="0" err="1"/>
              <a:t>scheme</a:t>
            </a:r>
            <a:r>
              <a:rPr lang="fr-FR" dirty="0"/>
              <a:t>: </a:t>
            </a:r>
            <a:r>
              <a:rPr lang="fr-FR" dirty="0" err="1"/>
              <a:t>obligated</a:t>
            </a:r>
            <a:r>
              <a:rPr lang="fr-FR" dirty="0"/>
              <a:t> parties must </a:t>
            </a:r>
            <a:r>
              <a:rPr lang="fr-FR" dirty="0" err="1"/>
              <a:t>fulfill</a:t>
            </a:r>
            <a:r>
              <a:rPr lang="fr-FR" dirty="0"/>
              <a:t> obligations </a:t>
            </a:r>
            <a:r>
              <a:rPr lang="fr-FR" dirty="0" err="1"/>
              <a:t>with</a:t>
            </a:r>
            <a:r>
              <a:rPr lang="fr-FR" dirty="0"/>
              <a:t> 3 options : </a:t>
            </a:r>
            <a:r>
              <a:rPr lang="fr-FR" dirty="0" err="1"/>
              <a:t>standardised</a:t>
            </a:r>
            <a:r>
              <a:rPr lang="fr-FR" dirty="0"/>
              <a:t> actions, </a:t>
            </a:r>
            <a:r>
              <a:rPr lang="fr-FR" dirty="0" err="1"/>
              <a:t>specific</a:t>
            </a:r>
            <a:r>
              <a:rPr lang="fr-FR" dirty="0"/>
              <a:t> actions and programs</a:t>
            </a:r>
          </a:p>
          <a:p>
            <a:endParaRPr lang="fr-FR" dirty="0"/>
          </a:p>
          <a:p>
            <a:endParaRPr lang="fr-FR" dirty="0"/>
          </a:p>
          <a:p>
            <a:r>
              <a:rPr lang="fr-FR" dirty="0"/>
              <a:t>Source : Direct support on EEOS </a:t>
            </a:r>
            <a:r>
              <a:rPr lang="fr-FR" dirty="0" err="1"/>
              <a:t>presentation</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F1FB3C34-332E-471A-831A-9061C0F99BE8}" type="slidenum">
              <a:rPr lang="fr-FR" smtClean="0"/>
              <a:t>9</a:t>
            </a:fld>
            <a:endParaRPr lang="fr-FR"/>
          </a:p>
        </p:txBody>
      </p:sp>
    </p:spTree>
    <p:extLst>
      <p:ext uri="{BB962C8B-B14F-4D97-AF65-F5344CB8AC3E}">
        <p14:creationId xmlns:p14="http://schemas.microsoft.com/office/powerpoint/2010/main" val="1479612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1507846"/>
            <a:r>
              <a:rPr lang="fr-FR" sz="1200" dirty="0">
                <a:solidFill>
                  <a:srgbClr val="294179"/>
                </a:solidFill>
                <a:latin typeface="+mn-lt"/>
              </a:rPr>
              <a:t>*Eligible parties:</a:t>
            </a:r>
          </a:p>
          <a:p>
            <a:pPr marL="471202" indent="-471202" defTabSz="1507846">
              <a:buFontTx/>
              <a:buChar char="-"/>
            </a:pPr>
            <a:r>
              <a:rPr lang="fr-FR" sz="1200" dirty="0">
                <a:solidFill>
                  <a:srgbClr val="294179"/>
                </a:solidFill>
                <a:latin typeface="+mn-lt"/>
              </a:rPr>
              <a:t>Local </a:t>
            </a:r>
            <a:r>
              <a:rPr lang="fr-FR" sz="1200" dirty="0" err="1">
                <a:solidFill>
                  <a:srgbClr val="294179"/>
                </a:solidFill>
                <a:latin typeface="+mn-lt"/>
              </a:rPr>
              <a:t>authorities</a:t>
            </a:r>
            <a:endParaRPr lang="fr-FR" sz="1200" dirty="0">
              <a:solidFill>
                <a:srgbClr val="294179"/>
              </a:solidFill>
              <a:latin typeface="+mn-lt"/>
            </a:endParaRPr>
          </a:p>
          <a:p>
            <a:pPr marL="471202" indent="-471202" defTabSz="1507846">
              <a:buFontTx/>
              <a:buChar char="-"/>
            </a:pPr>
            <a:r>
              <a:rPr lang="fr-FR" sz="1200" dirty="0">
                <a:solidFill>
                  <a:srgbClr val="294179"/>
                </a:solidFill>
                <a:latin typeface="+mn-lt"/>
              </a:rPr>
              <a:t>Social landlords</a:t>
            </a:r>
          </a:p>
          <a:p>
            <a:pPr marL="471202" indent="-471202" defTabSz="1507846">
              <a:buFontTx/>
              <a:buChar char="-"/>
            </a:pPr>
            <a:r>
              <a:rPr lang="en-US" sz="1200" dirty="0">
                <a:solidFill>
                  <a:srgbClr val="294179"/>
                </a:solidFill>
                <a:latin typeface="+mn-lt"/>
              </a:rPr>
              <a:t>Mixed-economy companies and local public companies involved in energy efficiency and offering third-party financing.</a:t>
            </a:r>
            <a:endParaRPr lang="fr-FR" sz="1200" dirty="0">
              <a:solidFill>
                <a:srgbClr val="294179"/>
              </a:solidFill>
              <a:latin typeface="+mn-lt"/>
            </a:endParaRPr>
          </a:p>
        </p:txBody>
      </p:sp>
    </p:spTree>
    <p:extLst>
      <p:ext uri="{BB962C8B-B14F-4D97-AF65-F5344CB8AC3E}">
        <p14:creationId xmlns:p14="http://schemas.microsoft.com/office/powerpoint/2010/main" val="37876718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612333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Initiation d’un travail sur les fiches régulation : Création de la BAT-TH-160, Révisions Optimiseur de relance BAT-TH-109, BAT-TH-116</a:t>
            </a:r>
          </a:p>
          <a:p>
            <a:endParaRPr lang="fr-FR"/>
          </a:p>
          <a:p>
            <a:r>
              <a:rPr lang="fr-FR"/>
              <a:t>Massification des pompes à chaleur dans le tertiaire : Création BAT-TH-158 Pompe à chaleur réversible de type air/air, Révision BAT-TH-113Pompe à chaleur de type air/eau ou eau/eau</a:t>
            </a:r>
          </a:p>
          <a:p>
            <a:endParaRPr lang="fr-FR"/>
          </a:p>
          <a:p>
            <a:r>
              <a:rPr lang="fr-FR"/>
              <a:t>Actualisation et créations de fiches sur l’enveloppe du bâtiment :BAT-EN-113 Façade rideau ou semi-rideau avec vitrage isolant, BAT-EN-104 Fenêtre ou porte-fenêtre complète avec vitrage isolant</a:t>
            </a:r>
          </a:p>
          <a:p>
            <a:endParaRPr lang="fr-FR"/>
          </a:p>
          <a:p>
            <a:r>
              <a:rPr lang="fr-FR"/>
              <a:t>Mise à jour des fiches liées aux réseaux de chaleur : Création BAT-TH-159	Raccordement d'un bâtiment tertiaire à un réseau de froid, Révision BAT-TH-127 Raccordement d'un bâtiment tertiaire à un réseau de chaleur, BAT-TH-146 Isolation d'un réseau hydraulique de chauffage ou d'eau chaude sanitaire, BAT-TH-155 Isolation de points singuliers d'un réseau</a:t>
            </a:r>
          </a:p>
          <a:p>
            <a:endParaRPr lang="fr-FR"/>
          </a:p>
        </p:txBody>
      </p:sp>
      <p:sp>
        <p:nvSpPr>
          <p:cNvPr id="4" name="Espace réservé du numéro de diapositive 3"/>
          <p:cNvSpPr>
            <a:spLocks noGrp="1"/>
          </p:cNvSpPr>
          <p:nvPr>
            <p:ph type="sldNum" sz="quarter" idx="5"/>
          </p:nvPr>
        </p:nvSpPr>
        <p:spPr/>
        <p:txBody>
          <a:bodyPr/>
          <a:lstStyle/>
          <a:p>
            <a:fld id="{D79EEECA-0879-462F-92F5-113DE87F177A}" type="slidenum">
              <a:rPr lang="fr-FR" smtClean="0"/>
              <a:t>16</a:t>
            </a:fld>
            <a:endParaRPr lang="fr-FR"/>
          </a:p>
        </p:txBody>
      </p:sp>
    </p:spTree>
    <p:extLst>
      <p:ext uri="{BB962C8B-B14F-4D97-AF65-F5344CB8AC3E}">
        <p14:creationId xmlns:p14="http://schemas.microsoft.com/office/powerpoint/2010/main" val="25001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atee.fr/"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principal">
    <p:spTree>
      <p:nvGrpSpPr>
        <p:cNvPr id="1" name=""/>
        <p:cNvGrpSpPr/>
        <p:nvPr/>
      </p:nvGrpSpPr>
      <p:grpSpPr>
        <a:xfrm>
          <a:off x="0" y="0"/>
          <a:ext cx="0" cy="0"/>
          <a:chOff x="0" y="0"/>
          <a:chExt cx="0" cy="0"/>
        </a:xfrm>
      </p:grpSpPr>
      <p:sp>
        <p:nvSpPr>
          <p:cNvPr id="45" name="Espace réservé du texte 44">
            <a:extLst>
              <a:ext uri="{FF2B5EF4-FFF2-40B4-BE49-F238E27FC236}">
                <a16:creationId xmlns:a16="http://schemas.microsoft.com/office/drawing/2014/main" id="{1F4A8DAE-7ABA-40B5-ACB7-9AD8EA61609F}"/>
              </a:ext>
            </a:extLst>
          </p:cNvPr>
          <p:cNvSpPr>
            <a:spLocks noGrp="1"/>
          </p:cNvSpPr>
          <p:nvPr>
            <p:ph type="body" sz="quarter" idx="21"/>
          </p:nvPr>
        </p:nvSpPr>
        <p:spPr>
          <a:xfrm>
            <a:off x="1246036" y="1744702"/>
            <a:ext cx="9034615" cy="1331875"/>
          </a:xfrm>
          <a:prstGeom prst="rect">
            <a:avLst/>
          </a:prstGeom>
        </p:spPr>
        <p:txBody>
          <a:bodyPr/>
          <a:lstStyle>
            <a:lvl1pPr marL="0" indent="0">
              <a:buFontTx/>
              <a:buNone/>
              <a:defRPr sz="8000" b="1">
                <a:solidFill>
                  <a:schemeClr val="tx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fr-FR" dirty="0"/>
          </a:p>
        </p:txBody>
      </p:sp>
      <p:sp>
        <p:nvSpPr>
          <p:cNvPr id="50" name="Espace réservé du texte 49">
            <a:extLst>
              <a:ext uri="{FF2B5EF4-FFF2-40B4-BE49-F238E27FC236}">
                <a16:creationId xmlns:a16="http://schemas.microsoft.com/office/drawing/2014/main" id="{240C5546-5F1A-46FC-A6D5-BAC980AF3BD3}"/>
              </a:ext>
            </a:extLst>
          </p:cNvPr>
          <p:cNvSpPr>
            <a:spLocks noGrp="1"/>
          </p:cNvSpPr>
          <p:nvPr>
            <p:ph type="body" sz="quarter" idx="24"/>
          </p:nvPr>
        </p:nvSpPr>
        <p:spPr>
          <a:xfrm>
            <a:off x="1233488" y="5955055"/>
            <a:ext cx="9047162" cy="848970"/>
          </a:xfrm>
          <a:prstGeom prst="rect">
            <a:avLst/>
          </a:prstGeom>
        </p:spPr>
        <p:txBody>
          <a:bodyPr/>
          <a:lstStyle>
            <a:lvl1pPr marL="0" indent="0">
              <a:buNone/>
              <a:defRPr sz="2400" i="1">
                <a:latin typeface="Arial" panose="020B0604020202020204" pitchFamily="34" charset="0"/>
                <a:cs typeface="Arial" panose="020B0604020202020204" pitchFamily="34" charset="0"/>
              </a:defRPr>
            </a:lvl1pPr>
            <a:lvl2pPr marL="457200" indent="0">
              <a:buNone/>
              <a:defRPr sz="2400" i="1">
                <a:latin typeface="Arial" panose="020B0604020202020204" pitchFamily="34" charset="0"/>
                <a:cs typeface="Arial" panose="020B0604020202020204" pitchFamily="34" charset="0"/>
              </a:defRPr>
            </a:lvl2pPr>
            <a:lvl3pPr marL="914400" indent="0">
              <a:buNone/>
              <a:defRPr sz="2400" i="1">
                <a:latin typeface="Arial" panose="020B0604020202020204" pitchFamily="34" charset="0"/>
                <a:cs typeface="Arial" panose="020B0604020202020204" pitchFamily="34" charset="0"/>
              </a:defRPr>
            </a:lvl3pPr>
            <a:lvl4pPr marL="1371600" indent="0">
              <a:buNone/>
              <a:defRPr sz="2400" i="1">
                <a:latin typeface="Arial" panose="020B0604020202020204" pitchFamily="34" charset="0"/>
                <a:cs typeface="Arial" panose="020B0604020202020204" pitchFamily="34" charset="0"/>
              </a:defRPr>
            </a:lvl4pPr>
            <a:lvl5pPr marL="1828800" indent="0">
              <a:buNone/>
              <a:defRPr sz="2400" i="1">
                <a:latin typeface="Arial" panose="020B0604020202020204" pitchFamily="34" charset="0"/>
                <a:cs typeface="Arial" panose="020B0604020202020204" pitchFamily="34" charset="0"/>
              </a:defRPr>
            </a:lvl5pPr>
          </a:lstStyle>
          <a:p>
            <a:pPr lvl="0"/>
            <a:endParaRPr lang="fr-FR" dirty="0"/>
          </a:p>
        </p:txBody>
      </p:sp>
      <p:sp>
        <p:nvSpPr>
          <p:cNvPr id="51" name="Espace réservé du texte 54">
            <a:extLst>
              <a:ext uri="{FF2B5EF4-FFF2-40B4-BE49-F238E27FC236}">
                <a16:creationId xmlns:a16="http://schemas.microsoft.com/office/drawing/2014/main" id="{EF99C66B-51B8-48D0-BE03-F5A2E998F341}"/>
              </a:ext>
            </a:extLst>
          </p:cNvPr>
          <p:cNvSpPr>
            <a:spLocks noGrp="1"/>
          </p:cNvSpPr>
          <p:nvPr>
            <p:ph type="body" sz="quarter" idx="10"/>
          </p:nvPr>
        </p:nvSpPr>
        <p:spPr>
          <a:xfrm>
            <a:off x="1246036" y="7319943"/>
            <a:ext cx="4618037" cy="372099"/>
          </a:xfrm>
          <a:prstGeom prst="rect">
            <a:avLst/>
          </a:prstGeom>
        </p:spPr>
        <p:txBody>
          <a:bodyPr/>
          <a:lstStyle>
            <a:lvl1pPr marL="0" indent="0">
              <a:buFontTx/>
              <a:buNone/>
              <a:defRPr sz="2450" b="1">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fr-FR" dirty="0"/>
          </a:p>
        </p:txBody>
      </p:sp>
      <p:sp>
        <p:nvSpPr>
          <p:cNvPr id="53" name="Espace réservé du texte 54">
            <a:extLst>
              <a:ext uri="{FF2B5EF4-FFF2-40B4-BE49-F238E27FC236}">
                <a16:creationId xmlns:a16="http://schemas.microsoft.com/office/drawing/2014/main" id="{25D62CA5-AB3F-4D5F-9DE6-0FE3B943A76B}"/>
              </a:ext>
            </a:extLst>
          </p:cNvPr>
          <p:cNvSpPr>
            <a:spLocks noGrp="1"/>
          </p:cNvSpPr>
          <p:nvPr>
            <p:ph type="body" sz="quarter" idx="25"/>
          </p:nvPr>
        </p:nvSpPr>
        <p:spPr>
          <a:xfrm>
            <a:off x="1246036" y="8830306"/>
            <a:ext cx="4618037" cy="372099"/>
          </a:xfrm>
          <a:prstGeom prst="rect">
            <a:avLst/>
          </a:prstGeom>
        </p:spPr>
        <p:txBody>
          <a:bodyPr/>
          <a:lstStyle>
            <a:lvl1pPr marL="0" indent="0">
              <a:buFontTx/>
              <a:buNone/>
              <a:defRPr sz="2450" b="0">
                <a:solidFill>
                  <a:schemeClr val="bg1">
                    <a:lumMod val="50000"/>
                  </a:schemeClr>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fr-FR" dirty="0"/>
          </a:p>
        </p:txBody>
      </p:sp>
      <p:grpSp>
        <p:nvGrpSpPr>
          <p:cNvPr id="11" name="Groupe 10">
            <a:extLst>
              <a:ext uri="{FF2B5EF4-FFF2-40B4-BE49-F238E27FC236}">
                <a16:creationId xmlns:a16="http://schemas.microsoft.com/office/drawing/2014/main" id="{AACCA802-31C6-4144-B0D4-98E67EAEBFF2}"/>
              </a:ext>
            </a:extLst>
          </p:cNvPr>
          <p:cNvGrpSpPr/>
          <p:nvPr userDrawn="1"/>
        </p:nvGrpSpPr>
        <p:grpSpPr>
          <a:xfrm>
            <a:off x="12427109" y="-1249965"/>
            <a:ext cx="11386197" cy="13809280"/>
            <a:chOff x="12193649" y="-2101173"/>
            <a:chExt cx="11386197" cy="13809280"/>
          </a:xfrm>
        </p:grpSpPr>
        <p:sp>
          <p:nvSpPr>
            <p:cNvPr id="13" name="Rectangle 12">
              <a:extLst>
                <a:ext uri="{FF2B5EF4-FFF2-40B4-BE49-F238E27FC236}">
                  <a16:creationId xmlns:a16="http://schemas.microsoft.com/office/drawing/2014/main" id="{8BA21BE4-52D8-4F3A-ACFE-600B48616897}"/>
                </a:ext>
              </a:extLst>
            </p:cNvPr>
            <p:cNvSpPr/>
            <p:nvPr userDrawn="1"/>
          </p:nvSpPr>
          <p:spPr>
            <a:xfrm>
              <a:off x="12193650" y="-376037"/>
              <a:ext cx="8460000" cy="10359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a16="http://schemas.microsoft.com/office/drawing/2014/main" id="{8A16FD6E-E413-4C7E-9331-39D402BF0E33}"/>
                </a:ext>
              </a:extLst>
            </p:cNvPr>
            <p:cNvSpPr/>
            <p:nvPr userDrawn="1"/>
          </p:nvSpPr>
          <p:spPr>
            <a:xfrm>
              <a:off x="12193649" y="-2101173"/>
              <a:ext cx="11386197" cy="13809280"/>
            </a:xfrm>
            <a:prstGeom prst="ellipse">
              <a:avLst/>
            </a:prstGeom>
            <a:solidFill>
              <a:srgbClr val="005092"/>
            </a:solidFill>
            <a:ln>
              <a:solidFill>
                <a:srgbClr val="0050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8" name="object 13">
            <a:extLst>
              <a:ext uri="{FF2B5EF4-FFF2-40B4-BE49-F238E27FC236}">
                <a16:creationId xmlns:a16="http://schemas.microsoft.com/office/drawing/2014/main" id="{1A003127-D0D6-4876-A8DA-452D2ED97A18}"/>
              </a:ext>
            </a:extLst>
          </p:cNvPr>
          <p:cNvGrpSpPr/>
          <p:nvPr userDrawn="1"/>
        </p:nvGrpSpPr>
        <p:grpSpPr>
          <a:xfrm>
            <a:off x="11652250" y="635"/>
            <a:ext cx="2014855" cy="11308715"/>
            <a:chOff x="11161962" y="0"/>
            <a:chExt cx="2014855" cy="11308715"/>
          </a:xfrm>
        </p:grpSpPr>
        <p:sp>
          <p:nvSpPr>
            <p:cNvPr id="9" name="object 15">
              <a:extLst>
                <a:ext uri="{FF2B5EF4-FFF2-40B4-BE49-F238E27FC236}">
                  <a16:creationId xmlns:a16="http://schemas.microsoft.com/office/drawing/2014/main" id="{FEF35D95-802D-4EE3-BF4D-71548744BA38}"/>
                </a:ext>
              </a:extLst>
            </p:cNvPr>
            <p:cNvSpPr/>
            <p:nvPr/>
          </p:nvSpPr>
          <p:spPr>
            <a:xfrm>
              <a:off x="11161962" y="0"/>
              <a:ext cx="2014855" cy="11308715"/>
            </a:xfrm>
            <a:custGeom>
              <a:avLst/>
              <a:gdLst/>
              <a:ahLst/>
              <a:cxnLst/>
              <a:rect l="l" t="t" r="r" b="b"/>
              <a:pathLst>
                <a:path w="2014855" h="11308715">
                  <a:moveTo>
                    <a:pt x="499984" y="8609858"/>
                  </a:moveTo>
                  <a:lnTo>
                    <a:pt x="518448" y="8662077"/>
                  </a:lnTo>
                  <a:lnTo>
                    <a:pt x="537226" y="8714147"/>
                  </a:lnTo>
                  <a:lnTo>
                    <a:pt x="556316" y="8766067"/>
                  </a:lnTo>
                  <a:lnTo>
                    <a:pt x="575717" y="8817836"/>
                  </a:lnTo>
                  <a:lnTo>
                    <a:pt x="595428" y="8869453"/>
                  </a:lnTo>
                  <a:lnTo>
                    <a:pt x="615449" y="8920916"/>
                  </a:lnTo>
                  <a:lnTo>
                    <a:pt x="635778" y="8972224"/>
                  </a:lnTo>
                  <a:lnTo>
                    <a:pt x="656413" y="9023376"/>
                  </a:lnTo>
                  <a:lnTo>
                    <a:pt x="677354" y="9074371"/>
                  </a:lnTo>
                  <a:lnTo>
                    <a:pt x="698600" y="9125209"/>
                  </a:lnTo>
                  <a:lnTo>
                    <a:pt x="720149" y="9175887"/>
                  </a:lnTo>
                  <a:lnTo>
                    <a:pt x="742000" y="9226404"/>
                  </a:lnTo>
                  <a:lnTo>
                    <a:pt x="764153" y="9276760"/>
                  </a:lnTo>
                  <a:lnTo>
                    <a:pt x="786605" y="9326954"/>
                  </a:lnTo>
                  <a:lnTo>
                    <a:pt x="809356" y="9376983"/>
                  </a:lnTo>
                  <a:lnTo>
                    <a:pt x="832405" y="9426848"/>
                  </a:lnTo>
                  <a:lnTo>
                    <a:pt x="855751" y="9476547"/>
                  </a:lnTo>
                  <a:lnTo>
                    <a:pt x="879392" y="9526078"/>
                  </a:lnTo>
                  <a:lnTo>
                    <a:pt x="903327" y="9575441"/>
                  </a:lnTo>
                  <a:lnTo>
                    <a:pt x="927556" y="9624635"/>
                  </a:lnTo>
                  <a:lnTo>
                    <a:pt x="952076" y="9673658"/>
                  </a:lnTo>
                  <a:lnTo>
                    <a:pt x="976888" y="9722510"/>
                  </a:lnTo>
                  <a:lnTo>
                    <a:pt x="1001989" y="9771188"/>
                  </a:lnTo>
                  <a:lnTo>
                    <a:pt x="1027379" y="9819692"/>
                  </a:lnTo>
                  <a:lnTo>
                    <a:pt x="1053056" y="9868022"/>
                  </a:lnTo>
                  <a:lnTo>
                    <a:pt x="1079020" y="9916175"/>
                  </a:lnTo>
                  <a:lnTo>
                    <a:pt x="1105269" y="9964150"/>
                  </a:lnTo>
                  <a:lnTo>
                    <a:pt x="1131802" y="10011948"/>
                  </a:lnTo>
                  <a:lnTo>
                    <a:pt x="1158618" y="10059565"/>
                  </a:lnTo>
                  <a:lnTo>
                    <a:pt x="1185716" y="10107002"/>
                  </a:lnTo>
                  <a:lnTo>
                    <a:pt x="1213095" y="10154256"/>
                  </a:lnTo>
                  <a:lnTo>
                    <a:pt x="1240753" y="10201328"/>
                  </a:lnTo>
                  <a:lnTo>
                    <a:pt x="1268690" y="10248215"/>
                  </a:lnTo>
                  <a:lnTo>
                    <a:pt x="1296903" y="10294917"/>
                  </a:lnTo>
                  <a:lnTo>
                    <a:pt x="1325393" y="10341432"/>
                  </a:lnTo>
                  <a:lnTo>
                    <a:pt x="1354158" y="10387760"/>
                  </a:lnTo>
                  <a:lnTo>
                    <a:pt x="1383197" y="10433899"/>
                  </a:lnTo>
                  <a:lnTo>
                    <a:pt x="1412509" y="10479848"/>
                  </a:lnTo>
                  <a:lnTo>
                    <a:pt x="1442092" y="10525606"/>
                  </a:lnTo>
                  <a:lnTo>
                    <a:pt x="1471946" y="10571172"/>
                  </a:lnTo>
                  <a:lnTo>
                    <a:pt x="1502069" y="10616545"/>
                  </a:lnTo>
                  <a:lnTo>
                    <a:pt x="1532460" y="10661723"/>
                  </a:lnTo>
                  <a:lnTo>
                    <a:pt x="1563118" y="10706705"/>
                  </a:lnTo>
                  <a:lnTo>
                    <a:pt x="1594042" y="10751491"/>
                  </a:lnTo>
                  <a:lnTo>
                    <a:pt x="1625231" y="10796079"/>
                  </a:lnTo>
                  <a:lnTo>
                    <a:pt x="1656684" y="10840468"/>
                  </a:lnTo>
                  <a:lnTo>
                    <a:pt x="1688399" y="10884657"/>
                  </a:lnTo>
                  <a:lnTo>
                    <a:pt x="1720375" y="10928644"/>
                  </a:lnTo>
                  <a:lnTo>
                    <a:pt x="1752612" y="10972429"/>
                  </a:lnTo>
                  <a:lnTo>
                    <a:pt x="1785108" y="11016011"/>
                  </a:lnTo>
                  <a:lnTo>
                    <a:pt x="1817862" y="11059388"/>
                  </a:lnTo>
                  <a:lnTo>
                    <a:pt x="1850872" y="11102559"/>
                  </a:lnTo>
                  <a:lnTo>
                    <a:pt x="1884139" y="11145523"/>
                  </a:lnTo>
                  <a:lnTo>
                    <a:pt x="1917660" y="11188279"/>
                  </a:lnTo>
                  <a:lnTo>
                    <a:pt x="1951434" y="11230826"/>
                  </a:lnTo>
                  <a:lnTo>
                    <a:pt x="1985461" y="11273162"/>
                  </a:lnTo>
                  <a:lnTo>
                    <a:pt x="2014261" y="11308556"/>
                  </a:lnTo>
                </a:path>
                <a:path w="2014855" h="11308715">
                  <a:moveTo>
                    <a:pt x="2014274" y="0"/>
                  </a:moveTo>
                  <a:lnTo>
                    <a:pt x="1976795" y="46128"/>
                  </a:lnTo>
                  <a:lnTo>
                    <a:pt x="1933861" y="99803"/>
                  </a:lnTo>
                  <a:lnTo>
                    <a:pt x="1891333" y="153814"/>
                  </a:lnTo>
                  <a:lnTo>
                    <a:pt x="1849211" y="208158"/>
                  </a:lnTo>
                  <a:lnTo>
                    <a:pt x="1807500" y="262834"/>
                  </a:lnTo>
                  <a:lnTo>
                    <a:pt x="1766199" y="317838"/>
                  </a:lnTo>
                  <a:lnTo>
                    <a:pt x="1725314" y="373170"/>
                  </a:lnTo>
                  <a:lnTo>
                    <a:pt x="1684844" y="428825"/>
                  </a:lnTo>
                  <a:lnTo>
                    <a:pt x="1644793" y="484803"/>
                  </a:lnTo>
                  <a:lnTo>
                    <a:pt x="1605164" y="541101"/>
                  </a:lnTo>
                  <a:lnTo>
                    <a:pt x="1565957" y="597716"/>
                  </a:lnTo>
                  <a:lnTo>
                    <a:pt x="1527176" y="654646"/>
                  </a:lnTo>
                  <a:lnTo>
                    <a:pt x="1488824" y="711889"/>
                  </a:lnTo>
                  <a:lnTo>
                    <a:pt x="1450901" y="769442"/>
                  </a:lnTo>
                  <a:lnTo>
                    <a:pt x="1413411" y="827304"/>
                  </a:lnTo>
                  <a:lnTo>
                    <a:pt x="1376356" y="885472"/>
                  </a:lnTo>
                  <a:lnTo>
                    <a:pt x="1339737" y="943943"/>
                  </a:lnTo>
                  <a:lnTo>
                    <a:pt x="1303559" y="1002716"/>
                  </a:lnTo>
                  <a:lnTo>
                    <a:pt x="1267822" y="1061788"/>
                  </a:lnTo>
                  <a:lnTo>
                    <a:pt x="1232529" y="1121157"/>
                  </a:lnTo>
                  <a:lnTo>
                    <a:pt x="1197682" y="1180820"/>
                  </a:lnTo>
                  <a:lnTo>
                    <a:pt x="1163284" y="1240775"/>
                  </a:lnTo>
                  <a:lnTo>
                    <a:pt x="1129337" y="1301020"/>
                  </a:lnTo>
                  <a:lnTo>
                    <a:pt x="1095844" y="1361553"/>
                  </a:lnTo>
                  <a:lnTo>
                    <a:pt x="1062805" y="1422370"/>
                  </a:lnTo>
                  <a:lnTo>
                    <a:pt x="1030225" y="1483471"/>
                  </a:lnTo>
                  <a:lnTo>
                    <a:pt x="998105" y="1544853"/>
                  </a:lnTo>
                  <a:lnTo>
                    <a:pt x="966447" y="1606512"/>
                  </a:lnTo>
                  <a:lnTo>
                    <a:pt x="935254" y="1668448"/>
                  </a:lnTo>
                  <a:lnTo>
                    <a:pt x="904528" y="1730658"/>
                  </a:lnTo>
                  <a:lnTo>
                    <a:pt x="874271" y="1793139"/>
                  </a:lnTo>
                  <a:lnTo>
                    <a:pt x="844487" y="1855889"/>
                  </a:lnTo>
                  <a:lnTo>
                    <a:pt x="815176" y="1918906"/>
                  </a:lnTo>
                  <a:lnTo>
                    <a:pt x="786341" y="1982187"/>
                  </a:lnTo>
                  <a:lnTo>
                    <a:pt x="757985" y="2045731"/>
                  </a:lnTo>
                  <a:lnTo>
                    <a:pt x="730109" y="2109535"/>
                  </a:lnTo>
                  <a:lnTo>
                    <a:pt x="702717" y="2173596"/>
                  </a:lnTo>
                  <a:lnTo>
                    <a:pt x="675810" y="2237913"/>
                  </a:lnTo>
                  <a:lnTo>
                    <a:pt x="649392" y="2302483"/>
                  </a:lnTo>
                  <a:lnTo>
                    <a:pt x="623463" y="2367303"/>
                  </a:lnTo>
                  <a:lnTo>
                    <a:pt x="598026" y="2432372"/>
                  </a:lnTo>
                  <a:lnTo>
                    <a:pt x="573084" y="2497687"/>
                  </a:lnTo>
                  <a:lnTo>
                    <a:pt x="548639" y="2563246"/>
                  </a:lnTo>
                  <a:lnTo>
                    <a:pt x="524694" y="2629046"/>
                  </a:lnTo>
                  <a:lnTo>
                    <a:pt x="501250" y="2695085"/>
                  </a:lnTo>
                  <a:lnTo>
                    <a:pt x="478310" y="2761362"/>
                  </a:lnTo>
                  <a:lnTo>
                    <a:pt x="455876" y="2827873"/>
                  </a:lnTo>
                  <a:lnTo>
                    <a:pt x="433950" y="2894616"/>
                  </a:lnTo>
                  <a:lnTo>
                    <a:pt x="412535" y="2961590"/>
                  </a:lnTo>
                  <a:lnTo>
                    <a:pt x="391634" y="3028791"/>
                  </a:lnTo>
                  <a:lnTo>
                    <a:pt x="371248" y="3096217"/>
                  </a:lnTo>
                  <a:lnTo>
                    <a:pt x="351379" y="3163867"/>
                  </a:lnTo>
                  <a:lnTo>
                    <a:pt x="332030" y="3231737"/>
                  </a:lnTo>
                  <a:lnTo>
                    <a:pt x="313204" y="3299826"/>
                  </a:lnTo>
                  <a:lnTo>
                    <a:pt x="294902" y="3368131"/>
                  </a:lnTo>
                  <a:lnTo>
                    <a:pt x="277128" y="3436650"/>
                  </a:lnTo>
                  <a:lnTo>
                    <a:pt x="259882" y="3505381"/>
                  </a:lnTo>
                  <a:lnTo>
                    <a:pt x="243168" y="3574321"/>
                  </a:lnTo>
                  <a:lnTo>
                    <a:pt x="226987" y="3643468"/>
                  </a:lnTo>
                  <a:lnTo>
                    <a:pt x="211343" y="3712820"/>
                  </a:lnTo>
                  <a:lnTo>
                    <a:pt x="196237" y="3782374"/>
                  </a:lnTo>
                  <a:lnTo>
                    <a:pt x="181672" y="3852128"/>
                  </a:lnTo>
                  <a:lnTo>
                    <a:pt x="167650" y="3922080"/>
                  </a:lnTo>
                  <a:lnTo>
                    <a:pt x="154173" y="3992227"/>
                  </a:lnTo>
                  <a:lnTo>
                    <a:pt x="141244" y="4062568"/>
                  </a:lnTo>
                  <a:lnTo>
                    <a:pt x="128864" y="4133100"/>
                  </a:lnTo>
                  <a:lnTo>
                    <a:pt x="117037" y="4203820"/>
                  </a:lnTo>
                  <a:lnTo>
                    <a:pt x="105764" y="4274726"/>
                  </a:lnTo>
                  <a:lnTo>
                    <a:pt x="95048" y="4345817"/>
                  </a:lnTo>
                  <a:lnTo>
                    <a:pt x="84892" y="4417089"/>
                  </a:lnTo>
                  <a:lnTo>
                    <a:pt x="75296" y="4488540"/>
                  </a:lnTo>
                  <a:lnTo>
                    <a:pt x="66265" y="4560169"/>
                  </a:lnTo>
                  <a:lnTo>
                    <a:pt x="57799" y="4631972"/>
                  </a:lnTo>
                  <a:lnTo>
                    <a:pt x="49902" y="4703948"/>
                  </a:lnTo>
                  <a:lnTo>
                    <a:pt x="42575" y="4776094"/>
                  </a:lnTo>
                  <a:lnTo>
                    <a:pt x="35821" y="4848408"/>
                  </a:lnTo>
                  <a:lnTo>
                    <a:pt x="29642" y="4920887"/>
                  </a:lnTo>
                  <a:lnTo>
                    <a:pt x="24041" y="4993530"/>
                  </a:lnTo>
                  <a:lnTo>
                    <a:pt x="19020" y="5066334"/>
                  </a:lnTo>
                  <a:lnTo>
                    <a:pt x="14581" y="5139296"/>
                  </a:lnTo>
                  <a:lnTo>
                    <a:pt x="10726" y="5212415"/>
                  </a:lnTo>
                  <a:lnTo>
                    <a:pt x="7458" y="5285688"/>
                  </a:lnTo>
                  <a:lnTo>
                    <a:pt x="4779" y="5359113"/>
                  </a:lnTo>
                  <a:lnTo>
                    <a:pt x="2692" y="5432687"/>
                  </a:lnTo>
                  <a:lnTo>
                    <a:pt x="1197" y="5506408"/>
                  </a:lnTo>
                  <a:lnTo>
                    <a:pt x="299" y="5580274"/>
                  </a:lnTo>
                  <a:lnTo>
                    <a:pt x="0" y="5654283"/>
                  </a:lnTo>
                  <a:lnTo>
                    <a:pt x="150" y="5706723"/>
                  </a:lnTo>
                  <a:lnTo>
                    <a:pt x="601" y="5759092"/>
                  </a:lnTo>
                  <a:lnTo>
                    <a:pt x="1352" y="5811389"/>
                  </a:lnTo>
                  <a:lnTo>
                    <a:pt x="2402" y="5863613"/>
                  </a:lnTo>
                  <a:lnTo>
                    <a:pt x="3749" y="5915764"/>
                  </a:lnTo>
                  <a:lnTo>
                    <a:pt x="5394" y="5967840"/>
                  </a:lnTo>
                  <a:lnTo>
                    <a:pt x="7336" y="6019841"/>
                  </a:lnTo>
                  <a:lnTo>
                    <a:pt x="9573" y="6071766"/>
                  </a:lnTo>
                  <a:lnTo>
                    <a:pt x="12104" y="6123614"/>
                  </a:lnTo>
                  <a:lnTo>
                    <a:pt x="14930" y="6175384"/>
                  </a:lnTo>
                  <a:lnTo>
                    <a:pt x="18049" y="6227076"/>
                  </a:lnTo>
                  <a:lnTo>
                    <a:pt x="21460" y="6278688"/>
                  </a:lnTo>
                  <a:lnTo>
                    <a:pt x="25163" y="6330220"/>
                  </a:lnTo>
                  <a:lnTo>
                    <a:pt x="29157" y="6381671"/>
                  </a:lnTo>
                  <a:lnTo>
                    <a:pt x="33440" y="6433040"/>
                  </a:lnTo>
                  <a:lnTo>
                    <a:pt x="38013" y="6484327"/>
                  </a:lnTo>
                  <a:lnTo>
                    <a:pt x="42874" y="6535530"/>
                  </a:lnTo>
                  <a:lnTo>
                    <a:pt x="48022" y="6586649"/>
                  </a:lnTo>
                  <a:lnTo>
                    <a:pt x="53457" y="6637683"/>
                  </a:lnTo>
                  <a:lnTo>
                    <a:pt x="59177" y="6688631"/>
                  </a:lnTo>
                  <a:lnTo>
                    <a:pt x="65183" y="6739492"/>
                  </a:lnTo>
                  <a:lnTo>
                    <a:pt x="71472" y="6790265"/>
                  </a:lnTo>
                  <a:lnTo>
                    <a:pt x="78046" y="6840950"/>
                  </a:lnTo>
                  <a:lnTo>
                    <a:pt x="84901" y="6891546"/>
                  </a:lnTo>
                  <a:lnTo>
                    <a:pt x="92039" y="6942052"/>
                  </a:lnTo>
                  <a:lnTo>
                    <a:pt x="99457" y="6992467"/>
                  </a:lnTo>
                  <a:lnTo>
                    <a:pt x="107155" y="7042791"/>
                  </a:lnTo>
                  <a:lnTo>
                    <a:pt x="115133" y="7093022"/>
                  </a:lnTo>
                  <a:lnTo>
                    <a:pt x="123389" y="7143159"/>
                  </a:lnTo>
                  <a:lnTo>
                    <a:pt x="131922" y="7193203"/>
                  </a:lnTo>
                  <a:lnTo>
                    <a:pt x="140733" y="7243152"/>
                  </a:lnTo>
                  <a:lnTo>
                    <a:pt x="149819" y="7293004"/>
                  </a:lnTo>
                  <a:lnTo>
                    <a:pt x="159181" y="7342761"/>
                  </a:lnTo>
                  <a:lnTo>
                    <a:pt x="168817" y="7392420"/>
                  </a:lnTo>
                  <a:lnTo>
                    <a:pt x="178726" y="7441980"/>
                  </a:lnTo>
                  <a:lnTo>
                    <a:pt x="188908" y="7491442"/>
                  </a:lnTo>
                  <a:lnTo>
                    <a:pt x="199362" y="7540804"/>
                  </a:lnTo>
                  <a:lnTo>
                    <a:pt x="210087" y="7590065"/>
                  </a:lnTo>
                  <a:lnTo>
                    <a:pt x="221083" y="7639224"/>
                  </a:lnTo>
                  <a:lnTo>
                    <a:pt x="232348" y="7688282"/>
                  </a:lnTo>
                  <a:lnTo>
                    <a:pt x="243881" y="7737236"/>
                  </a:lnTo>
                  <a:lnTo>
                    <a:pt x="255682" y="7786086"/>
                  </a:lnTo>
                  <a:lnTo>
                    <a:pt x="267751" y="7834832"/>
                  </a:lnTo>
                  <a:lnTo>
                    <a:pt x="280085" y="7883471"/>
                  </a:lnTo>
                </a:path>
              </a:pathLst>
            </a:custGeom>
            <a:ln w="62825">
              <a:solidFill>
                <a:srgbClr val="005092"/>
              </a:solidFill>
            </a:ln>
          </p:spPr>
          <p:txBody>
            <a:bodyPr wrap="square" lIns="0" tIns="0" rIns="0" bIns="0" rtlCol="0"/>
            <a:lstStyle/>
            <a:p>
              <a:endParaRPr sz="1800"/>
            </a:p>
          </p:txBody>
        </p:sp>
        <p:sp>
          <p:nvSpPr>
            <p:cNvPr id="10" name="object 16">
              <a:extLst>
                <a:ext uri="{FF2B5EF4-FFF2-40B4-BE49-F238E27FC236}">
                  <a16:creationId xmlns:a16="http://schemas.microsoft.com/office/drawing/2014/main" id="{7353923C-6908-43E7-9C46-A9EFE554EA9F}"/>
                </a:ext>
              </a:extLst>
            </p:cNvPr>
            <p:cNvSpPr/>
            <p:nvPr/>
          </p:nvSpPr>
          <p:spPr>
            <a:xfrm>
              <a:off x="11424500" y="8085764"/>
              <a:ext cx="269240" cy="269240"/>
            </a:xfrm>
            <a:custGeom>
              <a:avLst/>
              <a:gdLst/>
              <a:ahLst/>
              <a:cxnLst/>
              <a:rect l="l" t="t" r="r" b="b"/>
              <a:pathLst>
                <a:path w="269240" h="269240">
                  <a:moveTo>
                    <a:pt x="269237" y="0"/>
                  </a:moveTo>
                  <a:lnTo>
                    <a:pt x="0" y="0"/>
                  </a:lnTo>
                  <a:lnTo>
                    <a:pt x="0" y="269237"/>
                  </a:lnTo>
                  <a:lnTo>
                    <a:pt x="269237" y="269237"/>
                  </a:lnTo>
                  <a:lnTo>
                    <a:pt x="269237" y="0"/>
                  </a:lnTo>
                  <a:close/>
                </a:path>
              </a:pathLst>
            </a:custGeom>
            <a:solidFill>
              <a:srgbClr val="007D47"/>
            </a:solidFill>
          </p:spPr>
          <p:txBody>
            <a:bodyPr wrap="square" lIns="0" tIns="0" rIns="0" bIns="0" rtlCol="0"/>
            <a:lstStyle/>
            <a:p>
              <a:endParaRPr sz="1800"/>
            </a:p>
          </p:txBody>
        </p:sp>
      </p:grpSp>
      <p:sp>
        <p:nvSpPr>
          <p:cNvPr id="15" name="Espace réservé du texte 44">
            <a:extLst>
              <a:ext uri="{FF2B5EF4-FFF2-40B4-BE49-F238E27FC236}">
                <a16:creationId xmlns:a16="http://schemas.microsoft.com/office/drawing/2014/main" id="{7DAC55F7-16B5-4F01-8B70-CADC8BD2D62A}"/>
              </a:ext>
            </a:extLst>
          </p:cNvPr>
          <p:cNvSpPr>
            <a:spLocks noGrp="1"/>
          </p:cNvSpPr>
          <p:nvPr>
            <p:ph type="body" sz="quarter" idx="26"/>
          </p:nvPr>
        </p:nvSpPr>
        <p:spPr>
          <a:xfrm>
            <a:off x="1246036" y="4322800"/>
            <a:ext cx="9034615" cy="1331875"/>
          </a:xfrm>
          <a:prstGeom prst="rect">
            <a:avLst/>
          </a:prstGeom>
        </p:spPr>
        <p:txBody>
          <a:bodyPr/>
          <a:lstStyle>
            <a:lvl1pPr marL="0" indent="0">
              <a:buFontTx/>
              <a:buNone/>
              <a:defRPr sz="4800" b="1">
                <a:solidFill>
                  <a:schemeClr val="accent3"/>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fr-FR" dirty="0"/>
          </a:p>
        </p:txBody>
      </p:sp>
    </p:spTree>
    <p:extLst>
      <p:ext uri="{BB962C8B-B14F-4D97-AF65-F5344CB8AC3E}">
        <p14:creationId xmlns:p14="http://schemas.microsoft.com/office/powerpoint/2010/main" val="1131259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5"/>
                </a:solidFill>
              </a:defRPr>
            </a:lvl1pPr>
          </a:lstStyle>
          <a:p>
            <a:r>
              <a:rPr lang="fr-FR"/>
              <a:t>Modifiez le style du titre</a:t>
            </a:r>
          </a:p>
        </p:txBody>
      </p:sp>
      <p:sp>
        <p:nvSpPr>
          <p:cNvPr id="5" name="Espace réservé du pied de page 3">
            <a:extLst>
              <a:ext uri="{FF2B5EF4-FFF2-40B4-BE49-F238E27FC236}">
                <a16:creationId xmlns:a16="http://schemas.microsoft.com/office/drawing/2014/main" id="{4687B66C-20C7-4FA5-9B8B-B7F7E7B347EE}"/>
              </a:ext>
            </a:extLst>
          </p:cNvPr>
          <p:cNvSpPr>
            <a:spLocks noGrp="1"/>
          </p:cNvSpPr>
          <p:nvPr>
            <p:ph type="ftr" sz="quarter" idx="3"/>
          </p:nvPr>
        </p:nvSpPr>
        <p:spPr>
          <a:xfrm>
            <a:off x="2322542" y="10523282"/>
            <a:ext cx="8560674" cy="455722"/>
          </a:xfrm>
          <a:prstGeom prst="rect">
            <a:avLst/>
          </a:prstGeom>
        </p:spPr>
        <p:txBody>
          <a:bodyPr vert="horz" lIns="91440" tIns="45720" rIns="91440" bIns="45720" rtlCol="0" anchor="ctr"/>
          <a:lstStyle>
            <a:lvl1pPr algn="ctr">
              <a:defRPr sz="1979">
                <a:solidFill>
                  <a:schemeClr val="tx1">
                    <a:tint val="75000"/>
                  </a:schemeClr>
                </a:solidFill>
              </a:defRPr>
            </a:lvl1pPr>
          </a:lstStyle>
          <a:p>
            <a:pPr algn="l"/>
            <a:r>
              <a:rPr lang="fr-FR"/>
              <a:t>Journée Technique CEE – 06/12/2023</a:t>
            </a:r>
          </a:p>
        </p:txBody>
      </p:sp>
    </p:spTree>
    <p:extLst>
      <p:ext uri="{BB962C8B-B14F-4D97-AF65-F5344CB8AC3E}">
        <p14:creationId xmlns:p14="http://schemas.microsoft.com/office/powerpoint/2010/main" val="842218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rincipal">
    <p:spTree>
      <p:nvGrpSpPr>
        <p:cNvPr id="1" name=""/>
        <p:cNvGrpSpPr/>
        <p:nvPr/>
      </p:nvGrpSpPr>
      <p:grpSpPr>
        <a:xfrm>
          <a:off x="0" y="0"/>
          <a:ext cx="0" cy="0"/>
          <a:chOff x="0" y="0"/>
          <a:chExt cx="0" cy="0"/>
        </a:xfrm>
      </p:grpSpPr>
      <p:sp>
        <p:nvSpPr>
          <p:cNvPr id="45" name="Espace réservé du texte 44">
            <a:extLst>
              <a:ext uri="{FF2B5EF4-FFF2-40B4-BE49-F238E27FC236}">
                <a16:creationId xmlns:a16="http://schemas.microsoft.com/office/drawing/2014/main" id="{1F4A8DAE-7ABA-40B5-ACB7-9AD8EA61609F}"/>
              </a:ext>
            </a:extLst>
          </p:cNvPr>
          <p:cNvSpPr>
            <a:spLocks noGrp="1"/>
          </p:cNvSpPr>
          <p:nvPr>
            <p:ph type="body" sz="quarter" idx="21"/>
          </p:nvPr>
        </p:nvSpPr>
        <p:spPr>
          <a:xfrm>
            <a:off x="1246036" y="1744702"/>
            <a:ext cx="9034615" cy="1331875"/>
          </a:xfrm>
          <a:prstGeom prst="rect">
            <a:avLst/>
          </a:prstGeom>
        </p:spPr>
        <p:txBody>
          <a:bodyPr/>
          <a:lstStyle>
            <a:lvl1pPr marL="0" indent="0">
              <a:buFontTx/>
              <a:buNone/>
              <a:defRPr sz="8000" b="1">
                <a:solidFill>
                  <a:schemeClr val="tx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fr-FR" dirty="0"/>
          </a:p>
        </p:txBody>
      </p:sp>
      <p:sp>
        <p:nvSpPr>
          <p:cNvPr id="50" name="Espace réservé du texte 49">
            <a:extLst>
              <a:ext uri="{FF2B5EF4-FFF2-40B4-BE49-F238E27FC236}">
                <a16:creationId xmlns:a16="http://schemas.microsoft.com/office/drawing/2014/main" id="{240C5546-5F1A-46FC-A6D5-BAC980AF3BD3}"/>
              </a:ext>
            </a:extLst>
          </p:cNvPr>
          <p:cNvSpPr>
            <a:spLocks noGrp="1"/>
          </p:cNvSpPr>
          <p:nvPr>
            <p:ph type="body" sz="quarter" idx="24"/>
          </p:nvPr>
        </p:nvSpPr>
        <p:spPr>
          <a:xfrm>
            <a:off x="1233488" y="5955055"/>
            <a:ext cx="9047162" cy="848970"/>
          </a:xfrm>
          <a:prstGeom prst="rect">
            <a:avLst/>
          </a:prstGeom>
        </p:spPr>
        <p:txBody>
          <a:bodyPr/>
          <a:lstStyle>
            <a:lvl1pPr marL="0" indent="0">
              <a:buNone/>
              <a:defRPr sz="2400" i="1">
                <a:latin typeface="Arial" panose="020B0604020202020204" pitchFamily="34" charset="0"/>
                <a:cs typeface="Arial" panose="020B0604020202020204" pitchFamily="34" charset="0"/>
              </a:defRPr>
            </a:lvl1pPr>
            <a:lvl2pPr marL="457200" indent="0">
              <a:buNone/>
              <a:defRPr sz="2400" i="1">
                <a:latin typeface="Arial" panose="020B0604020202020204" pitchFamily="34" charset="0"/>
                <a:cs typeface="Arial" panose="020B0604020202020204" pitchFamily="34" charset="0"/>
              </a:defRPr>
            </a:lvl2pPr>
            <a:lvl3pPr marL="914400" indent="0">
              <a:buNone/>
              <a:defRPr sz="2400" i="1">
                <a:latin typeface="Arial" panose="020B0604020202020204" pitchFamily="34" charset="0"/>
                <a:cs typeface="Arial" panose="020B0604020202020204" pitchFamily="34" charset="0"/>
              </a:defRPr>
            </a:lvl3pPr>
            <a:lvl4pPr marL="1371600" indent="0">
              <a:buNone/>
              <a:defRPr sz="2400" i="1">
                <a:latin typeface="Arial" panose="020B0604020202020204" pitchFamily="34" charset="0"/>
                <a:cs typeface="Arial" panose="020B0604020202020204" pitchFamily="34" charset="0"/>
              </a:defRPr>
            </a:lvl4pPr>
            <a:lvl5pPr marL="1828800" indent="0">
              <a:buNone/>
              <a:defRPr sz="2400" i="1">
                <a:latin typeface="Arial" panose="020B0604020202020204" pitchFamily="34" charset="0"/>
                <a:cs typeface="Arial" panose="020B0604020202020204" pitchFamily="34" charset="0"/>
              </a:defRPr>
            </a:lvl5pPr>
          </a:lstStyle>
          <a:p>
            <a:pPr lvl="0"/>
            <a:endParaRPr lang="fr-FR" dirty="0"/>
          </a:p>
        </p:txBody>
      </p:sp>
      <p:sp>
        <p:nvSpPr>
          <p:cNvPr id="51" name="Espace réservé du texte 54">
            <a:extLst>
              <a:ext uri="{FF2B5EF4-FFF2-40B4-BE49-F238E27FC236}">
                <a16:creationId xmlns:a16="http://schemas.microsoft.com/office/drawing/2014/main" id="{EF99C66B-51B8-48D0-BE03-F5A2E998F341}"/>
              </a:ext>
            </a:extLst>
          </p:cNvPr>
          <p:cNvSpPr>
            <a:spLocks noGrp="1"/>
          </p:cNvSpPr>
          <p:nvPr>
            <p:ph type="body" sz="quarter" idx="10"/>
          </p:nvPr>
        </p:nvSpPr>
        <p:spPr>
          <a:xfrm>
            <a:off x="1246036" y="7319943"/>
            <a:ext cx="4618037" cy="372099"/>
          </a:xfrm>
          <a:prstGeom prst="rect">
            <a:avLst/>
          </a:prstGeom>
        </p:spPr>
        <p:txBody>
          <a:bodyPr/>
          <a:lstStyle>
            <a:lvl1pPr marL="0" indent="0">
              <a:buFontTx/>
              <a:buNone/>
              <a:defRPr sz="2450" b="1">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fr-FR" dirty="0"/>
          </a:p>
        </p:txBody>
      </p:sp>
      <p:sp>
        <p:nvSpPr>
          <p:cNvPr id="53" name="Espace réservé du texte 54">
            <a:extLst>
              <a:ext uri="{FF2B5EF4-FFF2-40B4-BE49-F238E27FC236}">
                <a16:creationId xmlns:a16="http://schemas.microsoft.com/office/drawing/2014/main" id="{25D62CA5-AB3F-4D5F-9DE6-0FE3B943A76B}"/>
              </a:ext>
            </a:extLst>
          </p:cNvPr>
          <p:cNvSpPr>
            <a:spLocks noGrp="1"/>
          </p:cNvSpPr>
          <p:nvPr>
            <p:ph type="body" sz="quarter" idx="25"/>
          </p:nvPr>
        </p:nvSpPr>
        <p:spPr>
          <a:xfrm>
            <a:off x="1246036" y="8830306"/>
            <a:ext cx="4618037" cy="372099"/>
          </a:xfrm>
          <a:prstGeom prst="rect">
            <a:avLst/>
          </a:prstGeom>
        </p:spPr>
        <p:txBody>
          <a:bodyPr/>
          <a:lstStyle>
            <a:lvl1pPr marL="0" indent="0">
              <a:buFontTx/>
              <a:buNone/>
              <a:defRPr sz="2450" b="0">
                <a:solidFill>
                  <a:schemeClr val="bg1">
                    <a:lumMod val="50000"/>
                  </a:schemeClr>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fr-FR" dirty="0"/>
          </a:p>
        </p:txBody>
      </p:sp>
      <p:grpSp>
        <p:nvGrpSpPr>
          <p:cNvPr id="6" name="Groupe 5">
            <a:extLst>
              <a:ext uri="{FF2B5EF4-FFF2-40B4-BE49-F238E27FC236}">
                <a16:creationId xmlns:a16="http://schemas.microsoft.com/office/drawing/2014/main" id="{67CD2C42-4416-452B-B319-DFFA157B18C0}"/>
              </a:ext>
            </a:extLst>
          </p:cNvPr>
          <p:cNvGrpSpPr/>
          <p:nvPr userDrawn="1"/>
        </p:nvGrpSpPr>
        <p:grpSpPr>
          <a:xfrm>
            <a:off x="12427109" y="-1249965"/>
            <a:ext cx="11386197" cy="13809280"/>
            <a:chOff x="12193649" y="-2101173"/>
            <a:chExt cx="11386197" cy="13809280"/>
          </a:xfrm>
        </p:grpSpPr>
        <p:sp>
          <p:nvSpPr>
            <p:cNvPr id="2" name="Rectangle 1">
              <a:extLst>
                <a:ext uri="{FF2B5EF4-FFF2-40B4-BE49-F238E27FC236}">
                  <a16:creationId xmlns:a16="http://schemas.microsoft.com/office/drawing/2014/main" id="{B1CF99F4-E1B2-436E-B3C4-EAC333A82F5B}"/>
                </a:ext>
              </a:extLst>
            </p:cNvPr>
            <p:cNvSpPr/>
            <p:nvPr userDrawn="1"/>
          </p:nvSpPr>
          <p:spPr>
            <a:xfrm>
              <a:off x="12193650" y="-376037"/>
              <a:ext cx="8460000" cy="10359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4" name="Ellipse 3">
              <a:extLst>
                <a:ext uri="{FF2B5EF4-FFF2-40B4-BE49-F238E27FC236}">
                  <a16:creationId xmlns:a16="http://schemas.microsoft.com/office/drawing/2014/main" id="{31F2B4E2-BA94-4D17-892C-AAFA286125D4}"/>
                </a:ext>
              </a:extLst>
            </p:cNvPr>
            <p:cNvSpPr/>
            <p:nvPr userDrawn="1"/>
          </p:nvSpPr>
          <p:spPr>
            <a:xfrm>
              <a:off x="12193649" y="-2101173"/>
              <a:ext cx="11386197" cy="1380928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grpSp>
      <p:grpSp>
        <p:nvGrpSpPr>
          <p:cNvPr id="8" name="object 13">
            <a:extLst>
              <a:ext uri="{FF2B5EF4-FFF2-40B4-BE49-F238E27FC236}">
                <a16:creationId xmlns:a16="http://schemas.microsoft.com/office/drawing/2014/main" id="{1A003127-D0D6-4876-A8DA-452D2ED97A18}"/>
              </a:ext>
            </a:extLst>
          </p:cNvPr>
          <p:cNvGrpSpPr/>
          <p:nvPr userDrawn="1"/>
        </p:nvGrpSpPr>
        <p:grpSpPr>
          <a:xfrm>
            <a:off x="11652250" y="635"/>
            <a:ext cx="2014855" cy="11308715"/>
            <a:chOff x="11161962" y="0"/>
            <a:chExt cx="2014855" cy="11308715"/>
          </a:xfrm>
        </p:grpSpPr>
        <p:sp>
          <p:nvSpPr>
            <p:cNvPr id="9" name="object 15">
              <a:extLst>
                <a:ext uri="{FF2B5EF4-FFF2-40B4-BE49-F238E27FC236}">
                  <a16:creationId xmlns:a16="http://schemas.microsoft.com/office/drawing/2014/main" id="{FEF35D95-802D-4EE3-BF4D-71548744BA38}"/>
                </a:ext>
              </a:extLst>
            </p:cNvPr>
            <p:cNvSpPr/>
            <p:nvPr/>
          </p:nvSpPr>
          <p:spPr>
            <a:xfrm>
              <a:off x="11161962" y="0"/>
              <a:ext cx="2014855" cy="11308715"/>
            </a:xfrm>
            <a:custGeom>
              <a:avLst/>
              <a:gdLst/>
              <a:ahLst/>
              <a:cxnLst/>
              <a:rect l="l" t="t" r="r" b="b"/>
              <a:pathLst>
                <a:path w="2014855" h="11308715">
                  <a:moveTo>
                    <a:pt x="499984" y="8609858"/>
                  </a:moveTo>
                  <a:lnTo>
                    <a:pt x="518448" y="8662077"/>
                  </a:lnTo>
                  <a:lnTo>
                    <a:pt x="537226" y="8714147"/>
                  </a:lnTo>
                  <a:lnTo>
                    <a:pt x="556316" y="8766067"/>
                  </a:lnTo>
                  <a:lnTo>
                    <a:pt x="575717" y="8817836"/>
                  </a:lnTo>
                  <a:lnTo>
                    <a:pt x="595428" y="8869453"/>
                  </a:lnTo>
                  <a:lnTo>
                    <a:pt x="615449" y="8920916"/>
                  </a:lnTo>
                  <a:lnTo>
                    <a:pt x="635778" y="8972224"/>
                  </a:lnTo>
                  <a:lnTo>
                    <a:pt x="656413" y="9023376"/>
                  </a:lnTo>
                  <a:lnTo>
                    <a:pt x="677354" y="9074371"/>
                  </a:lnTo>
                  <a:lnTo>
                    <a:pt x="698600" y="9125209"/>
                  </a:lnTo>
                  <a:lnTo>
                    <a:pt x="720149" y="9175887"/>
                  </a:lnTo>
                  <a:lnTo>
                    <a:pt x="742000" y="9226404"/>
                  </a:lnTo>
                  <a:lnTo>
                    <a:pt x="764153" y="9276760"/>
                  </a:lnTo>
                  <a:lnTo>
                    <a:pt x="786605" y="9326954"/>
                  </a:lnTo>
                  <a:lnTo>
                    <a:pt x="809356" y="9376983"/>
                  </a:lnTo>
                  <a:lnTo>
                    <a:pt x="832405" y="9426848"/>
                  </a:lnTo>
                  <a:lnTo>
                    <a:pt x="855751" y="9476547"/>
                  </a:lnTo>
                  <a:lnTo>
                    <a:pt x="879392" y="9526078"/>
                  </a:lnTo>
                  <a:lnTo>
                    <a:pt x="903327" y="9575441"/>
                  </a:lnTo>
                  <a:lnTo>
                    <a:pt x="927556" y="9624635"/>
                  </a:lnTo>
                  <a:lnTo>
                    <a:pt x="952076" y="9673658"/>
                  </a:lnTo>
                  <a:lnTo>
                    <a:pt x="976888" y="9722510"/>
                  </a:lnTo>
                  <a:lnTo>
                    <a:pt x="1001989" y="9771188"/>
                  </a:lnTo>
                  <a:lnTo>
                    <a:pt x="1027379" y="9819692"/>
                  </a:lnTo>
                  <a:lnTo>
                    <a:pt x="1053056" y="9868022"/>
                  </a:lnTo>
                  <a:lnTo>
                    <a:pt x="1079020" y="9916175"/>
                  </a:lnTo>
                  <a:lnTo>
                    <a:pt x="1105269" y="9964150"/>
                  </a:lnTo>
                  <a:lnTo>
                    <a:pt x="1131802" y="10011948"/>
                  </a:lnTo>
                  <a:lnTo>
                    <a:pt x="1158618" y="10059565"/>
                  </a:lnTo>
                  <a:lnTo>
                    <a:pt x="1185716" y="10107002"/>
                  </a:lnTo>
                  <a:lnTo>
                    <a:pt x="1213095" y="10154256"/>
                  </a:lnTo>
                  <a:lnTo>
                    <a:pt x="1240753" y="10201328"/>
                  </a:lnTo>
                  <a:lnTo>
                    <a:pt x="1268690" y="10248215"/>
                  </a:lnTo>
                  <a:lnTo>
                    <a:pt x="1296903" y="10294917"/>
                  </a:lnTo>
                  <a:lnTo>
                    <a:pt x="1325393" y="10341432"/>
                  </a:lnTo>
                  <a:lnTo>
                    <a:pt x="1354158" y="10387760"/>
                  </a:lnTo>
                  <a:lnTo>
                    <a:pt x="1383197" y="10433899"/>
                  </a:lnTo>
                  <a:lnTo>
                    <a:pt x="1412509" y="10479848"/>
                  </a:lnTo>
                  <a:lnTo>
                    <a:pt x="1442092" y="10525606"/>
                  </a:lnTo>
                  <a:lnTo>
                    <a:pt x="1471946" y="10571172"/>
                  </a:lnTo>
                  <a:lnTo>
                    <a:pt x="1502069" y="10616545"/>
                  </a:lnTo>
                  <a:lnTo>
                    <a:pt x="1532460" y="10661723"/>
                  </a:lnTo>
                  <a:lnTo>
                    <a:pt x="1563118" y="10706705"/>
                  </a:lnTo>
                  <a:lnTo>
                    <a:pt x="1594042" y="10751491"/>
                  </a:lnTo>
                  <a:lnTo>
                    <a:pt x="1625231" y="10796079"/>
                  </a:lnTo>
                  <a:lnTo>
                    <a:pt x="1656684" y="10840468"/>
                  </a:lnTo>
                  <a:lnTo>
                    <a:pt x="1688399" y="10884657"/>
                  </a:lnTo>
                  <a:lnTo>
                    <a:pt x="1720375" y="10928644"/>
                  </a:lnTo>
                  <a:lnTo>
                    <a:pt x="1752612" y="10972429"/>
                  </a:lnTo>
                  <a:lnTo>
                    <a:pt x="1785108" y="11016011"/>
                  </a:lnTo>
                  <a:lnTo>
                    <a:pt x="1817862" y="11059388"/>
                  </a:lnTo>
                  <a:lnTo>
                    <a:pt x="1850872" y="11102559"/>
                  </a:lnTo>
                  <a:lnTo>
                    <a:pt x="1884139" y="11145523"/>
                  </a:lnTo>
                  <a:lnTo>
                    <a:pt x="1917660" y="11188279"/>
                  </a:lnTo>
                  <a:lnTo>
                    <a:pt x="1951434" y="11230826"/>
                  </a:lnTo>
                  <a:lnTo>
                    <a:pt x="1985461" y="11273162"/>
                  </a:lnTo>
                  <a:lnTo>
                    <a:pt x="2014261" y="11308556"/>
                  </a:lnTo>
                </a:path>
                <a:path w="2014855" h="11308715">
                  <a:moveTo>
                    <a:pt x="2014274" y="0"/>
                  </a:moveTo>
                  <a:lnTo>
                    <a:pt x="1976795" y="46128"/>
                  </a:lnTo>
                  <a:lnTo>
                    <a:pt x="1933861" y="99803"/>
                  </a:lnTo>
                  <a:lnTo>
                    <a:pt x="1891333" y="153814"/>
                  </a:lnTo>
                  <a:lnTo>
                    <a:pt x="1849211" y="208158"/>
                  </a:lnTo>
                  <a:lnTo>
                    <a:pt x="1807500" y="262834"/>
                  </a:lnTo>
                  <a:lnTo>
                    <a:pt x="1766199" y="317838"/>
                  </a:lnTo>
                  <a:lnTo>
                    <a:pt x="1725314" y="373170"/>
                  </a:lnTo>
                  <a:lnTo>
                    <a:pt x="1684844" y="428825"/>
                  </a:lnTo>
                  <a:lnTo>
                    <a:pt x="1644793" y="484803"/>
                  </a:lnTo>
                  <a:lnTo>
                    <a:pt x="1605164" y="541101"/>
                  </a:lnTo>
                  <a:lnTo>
                    <a:pt x="1565957" y="597716"/>
                  </a:lnTo>
                  <a:lnTo>
                    <a:pt x="1527176" y="654646"/>
                  </a:lnTo>
                  <a:lnTo>
                    <a:pt x="1488824" y="711889"/>
                  </a:lnTo>
                  <a:lnTo>
                    <a:pt x="1450901" y="769442"/>
                  </a:lnTo>
                  <a:lnTo>
                    <a:pt x="1413411" y="827304"/>
                  </a:lnTo>
                  <a:lnTo>
                    <a:pt x="1376356" y="885472"/>
                  </a:lnTo>
                  <a:lnTo>
                    <a:pt x="1339737" y="943943"/>
                  </a:lnTo>
                  <a:lnTo>
                    <a:pt x="1303559" y="1002716"/>
                  </a:lnTo>
                  <a:lnTo>
                    <a:pt x="1267822" y="1061788"/>
                  </a:lnTo>
                  <a:lnTo>
                    <a:pt x="1232529" y="1121157"/>
                  </a:lnTo>
                  <a:lnTo>
                    <a:pt x="1197682" y="1180820"/>
                  </a:lnTo>
                  <a:lnTo>
                    <a:pt x="1163284" y="1240775"/>
                  </a:lnTo>
                  <a:lnTo>
                    <a:pt x="1129337" y="1301020"/>
                  </a:lnTo>
                  <a:lnTo>
                    <a:pt x="1095844" y="1361553"/>
                  </a:lnTo>
                  <a:lnTo>
                    <a:pt x="1062805" y="1422370"/>
                  </a:lnTo>
                  <a:lnTo>
                    <a:pt x="1030225" y="1483471"/>
                  </a:lnTo>
                  <a:lnTo>
                    <a:pt x="998105" y="1544853"/>
                  </a:lnTo>
                  <a:lnTo>
                    <a:pt x="966447" y="1606512"/>
                  </a:lnTo>
                  <a:lnTo>
                    <a:pt x="935254" y="1668448"/>
                  </a:lnTo>
                  <a:lnTo>
                    <a:pt x="904528" y="1730658"/>
                  </a:lnTo>
                  <a:lnTo>
                    <a:pt x="874271" y="1793139"/>
                  </a:lnTo>
                  <a:lnTo>
                    <a:pt x="844487" y="1855889"/>
                  </a:lnTo>
                  <a:lnTo>
                    <a:pt x="815176" y="1918906"/>
                  </a:lnTo>
                  <a:lnTo>
                    <a:pt x="786341" y="1982187"/>
                  </a:lnTo>
                  <a:lnTo>
                    <a:pt x="757985" y="2045731"/>
                  </a:lnTo>
                  <a:lnTo>
                    <a:pt x="730109" y="2109535"/>
                  </a:lnTo>
                  <a:lnTo>
                    <a:pt x="702717" y="2173596"/>
                  </a:lnTo>
                  <a:lnTo>
                    <a:pt x="675810" y="2237913"/>
                  </a:lnTo>
                  <a:lnTo>
                    <a:pt x="649392" y="2302483"/>
                  </a:lnTo>
                  <a:lnTo>
                    <a:pt x="623463" y="2367303"/>
                  </a:lnTo>
                  <a:lnTo>
                    <a:pt x="598026" y="2432372"/>
                  </a:lnTo>
                  <a:lnTo>
                    <a:pt x="573084" y="2497687"/>
                  </a:lnTo>
                  <a:lnTo>
                    <a:pt x="548639" y="2563246"/>
                  </a:lnTo>
                  <a:lnTo>
                    <a:pt x="524694" y="2629046"/>
                  </a:lnTo>
                  <a:lnTo>
                    <a:pt x="501250" y="2695085"/>
                  </a:lnTo>
                  <a:lnTo>
                    <a:pt x="478310" y="2761362"/>
                  </a:lnTo>
                  <a:lnTo>
                    <a:pt x="455876" y="2827873"/>
                  </a:lnTo>
                  <a:lnTo>
                    <a:pt x="433950" y="2894616"/>
                  </a:lnTo>
                  <a:lnTo>
                    <a:pt x="412535" y="2961590"/>
                  </a:lnTo>
                  <a:lnTo>
                    <a:pt x="391634" y="3028791"/>
                  </a:lnTo>
                  <a:lnTo>
                    <a:pt x="371248" y="3096217"/>
                  </a:lnTo>
                  <a:lnTo>
                    <a:pt x="351379" y="3163867"/>
                  </a:lnTo>
                  <a:lnTo>
                    <a:pt x="332030" y="3231737"/>
                  </a:lnTo>
                  <a:lnTo>
                    <a:pt x="313204" y="3299826"/>
                  </a:lnTo>
                  <a:lnTo>
                    <a:pt x="294902" y="3368131"/>
                  </a:lnTo>
                  <a:lnTo>
                    <a:pt x="277128" y="3436650"/>
                  </a:lnTo>
                  <a:lnTo>
                    <a:pt x="259882" y="3505381"/>
                  </a:lnTo>
                  <a:lnTo>
                    <a:pt x="243168" y="3574321"/>
                  </a:lnTo>
                  <a:lnTo>
                    <a:pt x="226987" y="3643468"/>
                  </a:lnTo>
                  <a:lnTo>
                    <a:pt x="211343" y="3712820"/>
                  </a:lnTo>
                  <a:lnTo>
                    <a:pt x="196237" y="3782374"/>
                  </a:lnTo>
                  <a:lnTo>
                    <a:pt x="181672" y="3852128"/>
                  </a:lnTo>
                  <a:lnTo>
                    <a:pt x="167650" y="3922080"/>
                  </a:lnTo>
                  <a:lnTo>
                    <a:pt x="154173" y="3992227"/>
                  </a:lnTo>
                  <a:lnTo>
                    <a:pt x="141244" y="4062568"/>
                  </a:lnTo>
                  <a:lnTo>
                    <a:pt x="128864" y="4133100"/>
                  </a:lnTo>
                  <a:lnTo>
                    <a:pt x="117037" y="4203820"/>
                  </a:lnTo>
                  <a:lnTo>
                    <a:pt x="105764" y="4274726"/>
                  </a:lnTo>
                  <a:lnTo>
                    <a:pt x="95048" y="4345817"/>
                  </a:lnTo>
                  <a:lnTo>
                    <a:pt x="84892" y="4417089"/>
                  </a:lnTo>
                  <a:lnTo>
                    <a:pt x="75296" y="4488540"/>
                  </a:lnTo>
                  <a:lnTo>
                    <a:pt x="66265" y="4560169"/>
                  </a:lnTo>
                  <a:lnTo>
                    <a:pt x="57799" y="4631972"/>
                  </a:lnTo>
                  <a:lnTo>
                    <a:pt x="49902" y="4703948"/>
                  </a:lnTo>
                  <a:lnTo>
                    <a:pt x="42575" y="4776094"/>
                  </a:lnTo>
                  <a:lnTo>
                    <a:pt x="35821" y="4848408"/>
                  </a:lnTo>
                  <a:lnTo>
                    <a:pt x="29642" y="4920887"/>
                  </a:lnTo>
                  <a:lnTo>
                    <a:pt x="24041" y="4993530"/>
                  </a:lnTo>
                  <a:lnTo>
                    <a:pt x="19020" y="5066334"/>
                  </a:lnTo>
                  <a:lnTo>
                    <a:pt x="14581" y="5139296"/>
                  </a:lnTo>
                  <a:lnTo>
                    <a:pt x="10726" y="5212415"/>
                  </a:lnTo>
                  <a:lnTo>
                    <a:pt x="7458" y="5285688"/>
                  </a:lnTo>
                  <a:lnTo>
                    <a:pt x="4779" y="5359113"/>
                  </a:lnTo>
                  <a:lnTo>
                    <a:pt x="2692" y="5432687"/>
                  </a:lnTo>
                  <a:lnTo>
                    <a:pt x="1197" y="5506408"/>
                  </a:lnTo>
                  <a:lnTo>
                    <a:pt x="299" y="5580274"/>
                  </a:lnTo>
                  <a:lnTo>
                    <a:pt x="0" y="5654283"/>
                  </a:lnTo>
                  <a:lnTo>
                    <a:pt x="150" y="5706723"/>
                  </a:lnTo>
                  <a:lnTo>
                    <a:pt x="601" y="5759092"/>
                  </a:lnTo>
                  <a:lnTo>
                    <a:pt x="1352" y="5811389"/>
                  </a:lnTo>
                  <a:lnTo>
                    <a:pt x="2402" y="5863613"/>
                  </a:lnTo>
                  <a:lnTo>
                    <a:pt x="3749" y="5915764"/>
                  </a:lnTo>
                  <a:lnTo>
                    <a:pt x="5394" y="5967840"/>
                  </a:lnTo>
                  <a:lnTo>
                    <a:pt x="7336" y="6019841"/>
                  </a:lnTo>
                  <a:lnTo>
                    <a:pt x="9573" y="6071766"/>
                  </a:lnTo>
                  <a:lnTo>
                    <a:pt x="12104" y="6123614"/>
                  </a:lnTo>
                  <a:lnTo>
                    <a:pt x="14930" y="6175384"/>
                  </a:lnTo>
                  <a:lnTo>
                    <a:pt x="18049" y="6227076"/>
                  </a:lnTo>
                  <a:lnTo>
                    <a:pt x="21460" y="6278688"/>
                  </a:lnTo>
                  <a:lnTo>
                    <a:pt x="25163" y="6330220"/>
                  </a:lnTo>
                  <a:lnTo>
                    <a:pt x="29157" y="6381671"/>
                  </a:lnTo>
                  <a:lnTo>
                    <a:pt x="33440" y="6433040"/>
                  </a:lnTo>
                  <a:lnTo>
                    <a:pt x="38013" y="6484327"/>
                  </a:lnTo>
                  <a:lnTo>
                    <a:pt x="42874" y="6535530"/>
                  </a:lnTo>
                  <a:lnTo>
                    <a:pt x="48022" y="6586649"/>
                  </a:lnTo>
                  <a:lnTo>
                    <a:pt x="53457" y="6637683"/>
                  </a:lnTo>
                  <a:lnTo>
                    <a:pt x="59177" y="6688631"/>
                  </a:lnTo>
                  <a:lnTo>
                    <a:pt x="65183" y="6739492"/>
                  </a:lnTo>
                  <a:lnTo>
                    <a:pt x="71472" y="6790265"/>
                  </a:lnTo>
                  <a:lnTo>
                    <a:pt x="78046" y="6840950"/>
                  </a:lnTo>
                  <a:lnTo>
                    <a:pt x="84901" y="6891546"/>
                  </a:lnTo>
                  <a:lnTo>
                    <a:pt x="92039" y="6942052"/>
                  </a:lnTo>
                  <a:lnTo>
                    <a:pt x="99457" y="6992467"/>
                  </a:lnTo>
                  <a:lnTo>
                    <a:pt x="107155" y="7042791"/>
                  </a:lnTo>
                  <a:lnTo>
                    <a:pt x="115133" y="7093022"/>
                  </a:lnTo>
                  <a:lnTo>
                    <a:pt x="123389" y="7143159"/>
                  </a:lnTo>
                  <a:lnTo>
                    <a:pt x="131922" y="7193203"/>
                  </a:lnTo>
                  <a:lnTo>
                    <a:pt x="140733" y="7243152"/>
                  </a:lnTo>
                  <a:lnTo>
                    <a:pt x="149819" y="7293004"/>
                  </a:lnTo>
                  <a:lnTo>
                    <a:pt x="159181" y="7342761"/>
                  </a:lnTo>
                  <a:lnTo>
                    <a:pt x="168817" y="7392420"/>
                  </a:lnTo>
                  <a:lnTo>
                    <a:pt x="178726" y="7441980"/>
                  </a:lnTo>
                  <a:lnTo>
                    <a:pt x="188908" y="7491442"/>
                  </a:lnTo>
                  <a:lnTo>
                    <a:pt x="199362" y="7540804"/>
                  </a:lnTo>
                  <a:lnTo>
                    <a:pt x="210087" y="7590065"/>
                  </a:lnTo>
                  <a:lnTo>
                    <a:pt x="221083" y="7639224"/>
                  </a:lnTo>
                  <a:lnTo>
                    <a:pt x="232348" y="7688282"/>
                  </a:lnTo>
                  <a:lnTo>
                    <a:pt x="243881" y="7737236"/>
                  </a:lnTo>
                  <a:lnTo>
                    <a:pt x="255682" y="7786086"/>
                  </a:lnTo>
                  <a:lnTo>
                    <a:pt x="267751" y="7834832"/>
                  </a:lnTo>
                  <a:lnTo>
                    <a:pt x="280085" y="7883471"/>
                  </a:lnTo>
                </a:path>
              </a:pathLst>
            </a:custGeom>
            <a:ln w="62825">
              <a:solidFill>
                <a:srgbClr val="005092"/>
              </a:solidFill>
            </a:ln>
          </p:spPr>
          <p:txBody>
            <a:bodyPr wrap="square" lIns="0" tIns="0" rIns="0" bIns="0" rtlCol="0"/>
            <a:lstStyle/>
            <a:p>
              <a:endParaRPr sz="1800">
                <a:latin typeface="Arial" panose="020B0604020202020204" pitchFamily="34" charset="0"/>
                <a:cs typeface="Arial" panose="020B0604020202020204" pitchFamily="34" charset="0"/>
              </a:endParaRPr>
            </a:p>
          </p:txBody>
        </p:sp>
        <p:sp>
          <p:nvSpPr>
            <p:cNvPr id="10" name="object 16">
              <a:extLst>
                <a:ext uri="{FF2B5EF4-FFF2-40B4-BE49-F238E27FC236}">
                  <a16:creationId xmlns:a16="http://schemas.microsoft.com/office/drawing/2014/main" id="{7353923C-6908-43E7-9C46-A9EFE554EA9F}"/>
                </a:ext>
              </a:extLst>
            </p:cNvPr>
            <p:cNvSpPr/>
            <p:nvPr/>
          </p:nvSpPr>
          <p:spPr>
            <a:xfrm>
              <a:off x="11424500" y="8085764"/>
              <a:ext cx="269240" cy="269240"/>
            </a:xfrm>
            <a:custGeom>
              <a:avLst/>
              <a:gdLst/>
              <a:ahLst/>
              <a:cxnLst/>
              <a:rect l="l" t="t" r="r" b="b"/>
              <a:pathLst>
                <a:path w="269240" h="269240">
                  <a:moveTo>
                    <a:pt x="269237" y="0"/>
                  </a:moveTo>
                  <a:lnTo>
                    <a:pt x="0" y="0"/>
                  </a:lnTo>
                  <a:lnTo>
                    <a:pt x="0" y="269237"/>
                  </a:lnTo>
                  <a:lnTo>
                    <a:pt x="269237" y="269237"/>
                  </a:lnTo>
                  <a:lnTo>
                    <a:pt x="269237" y="0"/>
                  </a:lnTo>
                  <a:close/>
                </a:path>
              </a:pathLst>
            </a:custGeom>
            <a:solidFill>
              <a:srgbClr val="007D47"/>
            </a:solidFill>
          </p:spPr>
          <p:txBody>
            <a:bodyPr wrap="square" lIns="0" tIns="0" rIns="0" bIns="0" rtlCol="0"/>
            <a:lstStyle/>
            <a:p>
              <a:endParaRPr sz="1800">
                <a:latin typeface="Arial" panose="020B0604020202020204" pitchFamily="34" charset="0"/>
                <a:cs typeface="Arial" panose="020B0604020202020204" pitchFamily="34" charset="0"/>
              </a:endParaRPr>
            </a:p>
          </p:txBody>
        </p:sp>
      </p:grpSp>
      <p:sp>
        <p:nvSpPr>
          <p:cNvPr id="13" name="Espace réservé du texte 44">
            <a:extLst>
              <a:ext uri="{FF2B5EF4-FFF2-40B4-BE49-F238E27FC236}">
                <a16:creationId xmlns:a16="http://schemas.microsoft.com/office/drawing/2014/main" id="{8014A336-E596-4734-8C81-88821827AB09}"/>
              </a:ext>
            </a:extLst>
          </p:cNvPr>
          <p:cNvSpPr>
            <a:spLocks noGrp="1"/>
          </p:cNvSpPr>
          <p:nvPr>
            <p:ph type="body" sz="quarter" idx="26"/>
          </p:nvPr>
        </p:nvSpPr>
        <p:spPr>
          <a:xfrm>
            <a:off x="1246036" y="4322800"/>
            <a:ext cx="9034615" cy="1331875"/>
          </a:xfrm>
          <a:prstGeom prst="rect">
            <a:avLst/>
          </a:prstGeom>
        </p:spPr>
        <p:txBody>
          <a:bodyPr/>
          <a:lstStyle>
            <a:lvl1pPr marL="0" indent="0">
              <a:buFontTx/>
              <a:buNone/>
              <a:defRPr sz="4800" b="1">
                <a:solidFill>
                  <a:schemeClr val="accent3"/>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fr-FR" dirty="0"/>
          </a:p>
        </p:txBody>
      </p:sp>
    </p:spTree>
    <p:extLst>
      <p:ext uri="{BB962C8B-B14F-4D97-AF65-F5344CB8AC3E}">
        <p14:creationId xmlns:p14="http://schemas.microsoft.com/office/powerpoint/2010/main" val="36084025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1" name="object 10">
            <a:extLst>
              <a:ext uri="{FF2B5EF4-FFF2-40B4-BE49-F238E27FC236}">
                <a16:creationId xmlns:a16="http://schemas.microsoft.com/office/drawing/2014/main" id="{3F9615AD-B941-CC82-0E60-8D105547CE9D}"/>
              </a:ext>
            </a:extLst>
          </p:cNvPr>
          <p:cNvSpPr/>
          <p:nvPr userDrawn="1"/>
        </p:nvSpPr>
        <p:spPr>
          <a:xfrm>
            <a:off x="1216832" y="2502406"/>
            <a:ext cx="2146935" cy="52705"/>
          </a:xfrm>
          <a:custGeom>
            <a:avLst/>
            <a:gdLst/>
            <a:ahLst/>
            <a:cxnLst/>
            <a:rect l="l" t="t" r="r" b="b"/>
            <a:pathLst>
              <a:path w="2146935" h="52704">
                <a:moveTo>
                  <a:pt x="2146531" y="0"/>
                </a:moveTo>
                <a:lnTo>
                  <a:pt x="0" y="0"/>
                </a:lnTo>
                <a:lnTo>
                  <a:pt x="0" y="52354"/>
                </a:lnTo>
                <a:lnTo>
                  <a:pt x="2146531" y="52354"/>
                </a:lnTo>
                <a:lnTo>
                  <a:pt x="2146531" y="0"/>
                </a:lnTo>
                <a:close/>
              </a:path>
            </a:pathLst>
          </a:custGeom>
          <a:solidFill>
            <a:srgbClr val="005092"/>
          </a:solidFill>
        </p:spPr>
        <p:txBody>
          <a:bodyPr wrap="square" lIns="0" tIns="0" rIns="0" bIns="0" rtlCol="0"/>
          <a:lstStyle/>
          <a:p>
            <a:endParaRPr sz="1800"/>
          </a:p>
        </p:txBody>
      </p:sp>
      <p:sp>
        <p:nvSpPr>
          <p:cNvPr id="98" name="object 15">
            <a:extLst>
              <a:ext uri="{FF2B5EF4-FFF2-40B4-BE49-F238E27FC236}">
                <a16:creationId xmlns:a16="http://schemas.microsoft.com/office/drawing/2014/main" id="{18C76493-0A0F-823C-5D75-7A01ACDC0F72}"/>
              </a:ext>
            </a:extLst>
          </p:cNvPr>
          <p:cNvSpPr txBox="1">
            <a:spLocks/>
          </p:cNvSpPr>
          <p:nvPr userDrawn="1"/>
        </p:nvSpPr>
        <p:spPr>
          <a:xfrm>
            <a:off x="1212850" y="1463675"/>
            <a:ext cx="14341884" cy="1030605"/>
          </a:xfrm>
          <a:prstGeom prst="rect">
            <a:avLst/>
          </a:prstGeom>
        </p:spPr>
        <p:txBody>
          <a:bodyPr vert="horz" wrap="square" lIns="0" tIns="12065" rIns="0" bIns="0" rtlCol="0">
            <a:spAutoFit/>
          </a:bodyPr>
          <a:lstStyle>
            <a:lvl1pPr marL="12700" algn="l" defTabSz="914400" rtl="0" eaLnBrk="1" latinLnBrk="0" hangingPunct="1">
              <a:lnSpc>
                <a:spcPct val="100000"/>
              </a:lnSpc>
              <a:spcBef>
                <a:spcPts val="95"/>
              </a:spcBef>
              <a:buNone/>
              <a:defRPr sz="1800" kern="1200">
                <a:solidFill>
                  <a:schemeClr val="bg1"/>
                </a:solidFill>
                <a:latin typeface="+mj-lt"/>
                <a:ea typeface="+mj-ea"/>
                <a:cs typeface="+mj-cs"/>
              </a:defRPr>
            </a:lvl1pPr>
          </a:lstStyle>
          <a:p>
            <a:r>
              <a:rPr lang="fr-FR" sz="6600" spc="-10" dirty="0">
                <a:solidFill>
                  <a:srgbClr val="005092"/>
                </a:solidFill>
                <a:latin typeface="Arial" panose="020B0604020202020204" pitchFamily="34" charset="0"/>
                <a:cs typeface="Arial" panose="020B0604020202020204" pitchFamily="34" charset="0"/>
              </a:rPr>
              <a:t>AGENDA</a:t>
            </a:r>
            <a:endParaRPr lang="fr-FR" sz="6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06757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re et contenu 2 CG">
    <p:spTree>
      <p:nvGrpSpPr>
        <p:cNvPr id="1" name=""/>
        <p:cNvGrpSpPr/>
        <p:nvPr/>
      </p:nvGrpSpPr>
      <p:grpSpPr>
        <a:xfrm>
          <a:off x="0" y="0"/>
          <a:ext cx="0" cy="0"/>
          <a:chOff x="0" y="0"/>
          <a:chExt cx="0" cy="0"/>
        </a:xfrm>
      </p:grpSpPr>
      <p:sp>
        <p:nvSpPr>
          <p:cNvPr id="15" name="object 8">
            <a:extLst>
              <a:ext uri="{FF2B5EF4-FFF2-40B4-BE49-F238E27FC236}">
                <a16:creationId xmlns:a16="http://schemas.microsoft.com/office/drawing/2014/main" id="{29A91547-CAC4-4F5E-B416-1628717EC599}"/>
              </a:ext>
            </a:extLst>
          </p:cNvPr>
          <p:cNvSpPr/>
          <p:nvPr userDrawn="1"/>
        </p:nvSpPr>
        <p:spPr>
          <a:xfrm>
            <a:off x="146592" y="10669832"/>
            <a:ext cx="481965" cy="481965"/>
          </a:xfrm>
          <a:custGeom>
            <a:avLst/>
            <a:gdLst/>
            <a:ahLst/>
            <a:cxnLst/>
            <a:rect l="l" t="t" r="r" b="b"/>
            <a:pathLst>
              <a:path w="481965" h="481965">
                <a:moveTo>
                  <a:pt x="240830" y="481660"/>
                </a:moveTo>
                <a:lnTo>
                  <a:pt x="289367" y="476768"/>
                </a:lnTo>
                <a:lnTo>
                  <a:pt x="334574" y="462735"/>
                </a:lnTo>
                <a:lnTo>
                  <a:pt x="375482" y="440531"/>
                </a:lnTo>
                <a:lnTo>
                  <a:pt x="411124" y="411124"/>
                </a:lnTo>
                <a:lnTo>
                  <a:pt x="440531" y="375482"/>
                </a:lnTo>
                <a:lnTo>
                  <a:pt x="462735" y="334574"/>
                </a:lnTo>
                <a:lnTo>
                  <a:pt x="476768" y="289367"/>
                </a:lnTo>
                <a:lnTo>
                  <a:pt x="481660" y="240830"/>
                </a:lnTo>
                <a:lnTo>
                  <a:pt x="476768" y="192293"/>
                </a:lnTo>
                <a:lnTo>
                  <a:pt x="462735" y="147086"/>
                </a:lnTo>
                <a:lnTo>
                  <a:pt x="440531" y="106177"/>
                </a:lnTo>
                <a:lnTo>
                  <a:pt x="411124" y="70535"/>
                </a:lnTo>
                <a:lnTo>
                  <a:pt x="375482" y="41128"/>
                </a:lnTo>
                <a:lnTo>
                  <a:pt x="334574" y="18924"/>
                </a:lnTo>
                <a:lnTo>
                  <a:pt x="289367" y="4892"/>
                </a:lnTo>
                <a:lnTo>
                  <a:pt x="240830" y="0"/>
                </a:lnTo>
                <a:lnTo>
                  <a:pt x="192293" y="4892"/>
                </a:lnTo>
                <a:lnTo>
                  <a:pt x="147086" y="18924"/>
                </a:lnTo>
                <a:lnTo>
                  <a:pt x="106177" y="41128"/>
                </a:lnTo>
                <a:lnTo>
                  <a:pt x="70535" y="70535"/>
                </a:lnTo>
                <a:lnTo>
                  <a:pt x="41128" y="106177"/>
                </a:lnTo>
                <a:lnTo>
                  <a:pt x="18924" y="147086"/>
                </a:lnTo>
                <a:lnTo>
                  <a:pt x="4892" y="192293"/>
                </a:lnTo>
                <a:lnTo>
                  <a:pt x="0" y="240830"/>
                </a:lnTo>
                <a:lnTo>
                  <a:pt x="4892" y="289367"/>
                </a:lnTo>
                <a:lnTo>
                  <a:pt x="18924" y="334574"/>
                </a:lnTo>
                <a:lnTo>
                  <a:pt x="41128" y="375482"/>
                </a:lnTo>
                <a:lnTo>
                  <a:pt x="70535" y="411124"/>
                </a:lnTo>
                <a:lnTo>
                  <a:pt x="106177" y="440531"/>
                </a:lnTo>
                <a:lnTo>
                  <a:pt x="147086" y="462735"/>
                </a:lnTo>
                <a:lnTo>
                  <a:pt x="192293" y="476768"/>
                </a:lnTo>
                <a:lnTo>
                  <a:pt x="240830" y="481660"/>
                </a:lnTo>
                <a:close/>
              </a:path>
            </a:pathLst>
          </a:custGeom>
          <a:ln w="20941">
            <a:solidFill>
              <a:schemeClr val="accent1">
                <a:lumMod val="10000"/>
                <a:lumOff val="90000"/>
              </a:schemeClr>
            </a:solidFill>
          </a:ln>
        </p:spPr>
        <p:txBody>
          <a:bodyPr wrap="square" lIns="0" tIns="0" rIns="0" bIns="0" rtlCol="0"/>
          <a:lstStyle/>
          <a:p>
            <a:endParaRPr>
              <a:solidFill>
                <a:schemeClr val="accent1">
                  <a:lumMod val="10000"/>
                  <a:lumOff val="90000"/>
                </a:schemeClr>
              </a:solidFill>
            </a:endParaRPr>
          </a:p>
        </p:txBody>
      </p:sp>
      <p:sp>
        <p:nvSpPr>
          <p:cNvPr id="16" name="ZoneTexte 15">
            <a:extLst>
              <a:ext uri="{FF2B5EF4-FFF2-40B4-BE49-F238E27FC236}">
                <a16:creationId xmlns:a16="http://schemas.microsoft.com/office/drawing/2014/main" id="{93E20C2B-646C-4105-845B-11D5B7D4B14D}"/>
              </a:ext>
            </a:extLst>
          </p:cNvPr>
          <p:cNvSpPr txBox="1"/>
          <p:nvPr userDrawn="1"/>
        </p:nvSpPr>
        <p:spPr>
          <a:xfrm>
            <a:off x="146591" y="10772314"/>
            <a:ext cx="481965" cy="276999"/>
          </a:xfrm>
          <a:prstGeom prst="rect">
            <a:avLst/>
          </a:prstGeom>
          <a:noFill/>
        </p:spPr>
        <p:txBody>
          <a:bodyPr wrap="square" rtlCol="0">
            <a:spAutoFit/>
          </a:bodyPr>
          <a:lstStyle/>
          <a:p>
            <a:pPr algn="ctr"/>
            <a:fld id="{9FD67DE4-9D1E-4439-81F6-F332B4B02903}" type="slidenum">
              <a:rPr lang="fr-FR" sz="1200" smtClean="0">
                <a:solidFill>
                  <a:schemeClr val="accent1">
                    <a:lumMod val="10000"/>
                    <a:lumOff val="90000"/>
                  </a:schemeClr>
                </a:solidFill>
              </a:rPr>
              <a:t>‹N°›</a:t>
            </a:fld>
            <a:endParaRPr lang="fr-FR" sz="1200" dirty="0">
              <a:solidFill>
                <a:schemeClr val="accent1">
                  <a:lumMod val="10000"/>
                  <a:lumOff val="90000"/>
                </a:schemeClr>
              </a:solidFill>
            </a:endParaRPr>
          </a:p>
        </p:txBody>
      </p:sp>
      <p:sp>
        <p:nvSpPr>
          <p:cNvPr id="23" name="object 9">
            <a:extLst>
              <a:ext uri="{FF2B5EF4-FFF2-40B4-BE49-F238E27FC236}">
                <a16:creationId xmlns:a16="http://schemas.microsoft.com/office/drawing/2014/main" id="{4D51190F-EB9A-46C8-81A8-6347B8A6A6F1}"/>
              </a:ext>
            </a:extLst>
          </p:cNvPr>
          <p:cNvSpPr txBox="1">
            <a:spLocks noGrp="1"/>
          </p:cNvSpPr>
          <p:nvPr>
            <p:ph type="title"/>
          </p:nvPr>
        </p:nvSpPr>
        <p:spPr>
          <a:xfrm>
            <a:off x="3258090" y="144640"/>
            <a:ext cx="15633160" cy="1241862"/>
          </a:xfrm>
          <a:prstGeom prst="rect">
            <a:avLst/>
          </a:prstGeom>
        </p:spPr>
        <p:txBody>
          <a:bodyPr vert="horz" wrap="square" lIns="0" tIns="11430" rIns="0" bIns="0" rtlCol="0" anchor="ctr">
            <a:noAutofit/>
          </a:bodyPr>
          <a:lstStyle>
            <a:lvl1pPr>
              <a:defRPr sz="5400" b="1">
                <a:solidFill>
                  <a:srgbClr val="005192"/>
                </a:solidFill>
                <a:latin typeface="Arial" panose="020B0604020202020204" pitchFamily="34" charset="0"/>
                <a:cs typeface="Arial" panose="020B0604020202020204" pitchFamily="34" charset="0"/>
              </a:defRPr>
            </a:lvl1pPr>
          </a:lstStyle>
          <a:p>
            <a:pPr marL="12700">
              <a:lnSpc>
                <a:spcPct val="100000"/>
              </a:lnSpc>
              <a:spcBef>
                <a:spcPts val="90"/>
              </a:spcBef>
            </a:pPr>
            <a:endParaRPr spc="-20" dirty="0"/>
          </a:p>
        </p:txBody>
      </p:sp>
      <p:sp>
        <p:nvSpPr>
          <p:cNvPr id="3" name="Espace réservé du contenu 2">
            <a:extLst>
              <a:ext uri="{FF2B5EF4-FFF2-40B4-BE49-F238E27FC236}">
                <a16:creationId xmlns:a16="http://schemas.microsoft.com/office/drawing/2014/main" id="{7D111E15-2111-4D05-9446-A1969D36F11B}"/>
              </a:ext>
            </a:extLst>
          </p:cNvPr>
          <p:cNvSpPr>
            <a:spLocks noGrp="1"/>
          </p:cNvSpPr>
          <p:nvPr>
            <p:ph sz="quarter" idx="10"/>
          </p:nvPr>
        </p:nvSpPr>
        <p:spPr>
          <a:xfrm>
            <a:off x="3258090" y="2622475"/>
            <a:ext cx="15633160" cy="8288338"/>
          </a:xfrm>
          <a:prstGeom prst="rect">
            <a:avLst/>
          </a:prstGeom>
        </p:spPr>
        <p:txBody>
          <a:bodyPr/>
          <a:lstStyle>
            <a:lvl1pPr>
              <a:defRPr sz="3200">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3200">
                <a:latin typeface="Arial" panose="020B0604020202020204" pitchFamily="34" charset="0"/>
                <a:cs typeface="Arial" panose="020B0604020202020204" pitchFamily="34" charset="0"/>
              </a:defRPr>
            </a:lvl3pPr>
            <a:lvl4pPr>
              <a:defRPr sz="3200">
                <a:latin typeface="Arial" panose="020B0604020202020204" pitchFamily="34" charset="0"/>
                <a:cs typeface="Arial" panose="020B0604020202020204" pitchFamily="34" charset="0"/>
              </a:defRPr>
            </a:lvl4pPr>
            <a:lvl5pPr>
              <a:defRPr sz="3200">
                <a:latin typeface="Arial" panose="020B0604020202020204" pitchFamily="34" charset="0"/>
                <a:cs typeface="Arial" panose="020B0604020202020204" pitchFamily="34" charset="0"/>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1413760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peakers 2">
    <p:bg>
      <p:bgPr>
        <a:solidFill>
          <a:schemeClr val="bg1"/>
        </a:solidFill>
        <a:effectLst/>
      </p:bgPr>
    </p:bg>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0047C6AA-1668-4495-8274-7296DADE8519}"/>
              </a:ext>
            </a:extLst>
          </p:cNvPr>
          <p:cNvGrpSpPr/>
          <p:nvPr userDrawn="1"/>
        </p:nvGrpSpPr>
        <p:grpSpPr>
          <a:xfrm>
            <a:off x="-1" y="3689636"/>
            <a:ext cx="20104101" cy="2712526"/>
            <a:chOff x="-1" y="3689636"/>
            <a:chExt cx="20104101" cy="2712526"/>
          </a:xfrm>
        </p:grpSpPr>
        <p:sp>
          <p:nvSpPr>
            <p:cNvPr id="37" name="object 15">
              <a:extLst>
                <a:ext uri="{FF2B5EF4-FFF2-40B4-BE49-F238E27FC236}">
                  <a16:creationId xmlns:a16="http://schemas.microsoft.com/office/drawing/2014/main" id="{A76D095C-7159-4A8F-8F12-623842DA3331}"/>
                </a:ext>
              </a:extLst>
            </p:cNvPr>
            <p:cNvSpPr/>
            <p:nvPr/>
          </p:nvSpPr>
          <p:spPr>
            <a:xfrm rot="5400000">
              <a:off x="8695787" y="-5006152"/>
              <a:ext cx="2712526" cy="20104101"/>
            </a:xfrm>
            <a:custGeom>
              <a:avLst/>
              <a:gdLst/>
              <a:ahLst/>
              <a:cxnLst/>
              <a:rect l="l" t="t" r="r" b="b"/>
              <a:pathLst>
                <a:path w="2014855" h="11308715">
                  <a:moveTo>
                    <a:pt x="499984" y="8609858"/>
                  </a:moveTo>
                  <a:lnTo>
                    <a:pt x="518448" y="8662077"/>
                  </a:lnTo>
                  <a:lnTo>
                    <a:pt x="537226" y="8714147"/>
                  </a:lnTo>
                  <a:lnTo>
                    <a:pt x="556316" y="8766067"/>
                  </a:lnTo>
                  <a:lnTo>
                    <a:pt x="575717" y="8817836"/>
                  </a:lnTo>
                  <a:lnTo>
                    <a:pt x="595428" y="8869453"/>
                  </a:lnTo>
                  <a:lnTo>
                    <a:pt x="615449" y="8920916"/>
                  </a:lnTo>
                  <a:lnTo>
                    <a:pt x="635778" y="8972224"/>
                  </a:lnTo>
                  <a:lnTo>
                    <a:pt x="656413" y="9023376"/>
                  </a:lnTo>
                  <a:lnTo>
                    <a:pt x="677354" y="9074371"/>
                  </a:lnTo>
                  <a:lnTo>
                    <a:pt x="698600" y="9125209"/>
                  </a:lnTo>
                  <a:lnTo>
                    <a:pt x="720149" y="9175887"/>
                  </a:lnTo>
                  <a:lnTo>
                    <a:pt x="742000" y="9226404"/>
                  </a:lnTo>
                  <a:lnTo>
                    <a:pt x="764153" y="9276760"/>
                  </a:lnTo>
                  <a:lnTo>
                    <a:pt x="786605" y="9326954"/>
                  </a:lnTo>
                  <a:lnTo>
                    <a:pt x="809356" y="9376983"/>
                  </a:lnTo>
                  <a:lnTo>
                    <a:pt x="832405" y="9426848"/>
                  </a:lnTo>
                  <a:lnTo>
                    <a:pt x="855751" y="9476547"/>
                  </a:lnTo>
                  <a:lnTo>
                    <a:pt x="879392" y="9526078"/>
                  </a:lnTo>
                  <a:lnTo>
                    <a:pt x="903327" y="9575441"/>
                  </a:lnTo>
                  <a:lnTo>
                    <a:pt x="927556" y="9624635"/>
                  </a:lnTo>
                  <a:lnTo>
                    <a:pt x="952076" y="9673658"/>
                  </a:lnTo>
                  <a:lnTo>
                    <a:pt x="976888" y="9722510"/>
                  </a:lnTo>
                  <a:lnTo>
                    <a:pt x="1001989" y="9771188"/>
                  </a:lnTo>
                  <a:lnTo>
                    <a:pt x="1027379" y="9819692"/>
                  </a:lnTo>
                  <a:lnTo>
                    <a:pt x="1053056" y="9868022"/>
                  </a:lnTo>
                  <a:lnTo>
                    <a:pt x="1079020" y="9916175"/>
                  </a:lnTo>
                  <a:lnTo>
                    <a:pt x="1105269" y="9964150"/>
                  </a:lnTo>
                  <a:lnTo>
                    <a:pt x="1131802" y="10011948"/>
                  </a:lnTo>
                  <a:lnTo>
                    <a:pt x="1158618" y="10059565"/>
                  </a:lnTo>
                  <a:lnTo>
                    <a:pt x="1185716" y="10107002"/>
                  </a:lnTo>
                  <a:lnTo>
                    <a:pt x="1213095" y="10154256"/>
                  </a:lnTo>
                  <a:lnTo>
                    <a:pt x="1240753" y="10201328"/>
                  </a:lnTo>
                  <a:lnTo>
                    <a:pt x="1268690" y="10248215"/>
                  </a:lnTo>
                  <a:lnTo>
                    <a:pt x="1296903" y="10294917"/>
                  </a:lnTo>
                  <a:lnTo>
                    <a:pt x="1325393" y="10341432"/>
                  </a:lnTo>
                  <a:lnTo>
                    <a:pt x="1354158" y="10387760"/>
                  </a:lnTo>
                  <a:lnTo>
                    <a:pt x="1383197" y="10433899"/>
                  </a:lnTo>
                  <a:lnTo>
                    <a:pt x="1412509" y="10479848"/>
                  </a:lnTo>
                  <a:lnTo>
                    <a:pt x="1442092" y="10525606"/>
                  </a:lnTo>
                  <a:lnTo>
                    <a:pt x="1471946" y="10571172"/>
                  </a:lnTo>
                  <a:lnTo>
                    <a:pt x="1502069" y="10616545"/>
                  </a:lnTo>
                  <a:lnTo>
                    <a:pt x="1532460" y="10661723"/>
                  </a:lnTo>
                  <a:lnTo>
                    <a:pt x="1563118" y="10706705"/>
                  </a:lnTo>
                  <a:lnTo>
                    <a:pt x="1594042" y="10751491"/>
                  </a:lnTo>
                  <a:lnTo>
                    <a:pt x="1625231" y="10796079"/>
                  </a:lnTo>
                  <a:lnTo>
                    <a:pt x="1656684" y="10840468"/>
                  </a:lnTo>
                  <a:lnTo>
                    <a:pt x="1688399" y="10884657"/>
                  </a:lnTo>
                  <a:lnTo>
                    <a:pt x="1720375" y="10928644"/>
                  </a:lnTo>
                  <a:lnTo>
                    <a:pt x="1752612" y="10972429"/>
                  </a:lnTo>
                  <a:lnTo>
                    <a:pt x="1785108" y="11016011"/>
                  </a:lnTo>
                  <a:lnTo>
                    <a:pt x="1817862" y="11059388"/>
                  </a:lnTo>
                  <a:lnTo>
                    <a:pt x="1850872" y="11102559"/>
                  </a:lnTo>
                  <a:lnTo>
                    <a:pt x="1884139" y="11145523"/>
                  </a:lnTo>
                  <a:lnTo>
                    <a:pt x="1917660" y="11188279"/>
                  </a:lnTo>
                  <a:lnTo>
                    <a:pt x="1951434" y="11230826"/>
                  </a:lnTo>
                  <a:lnTo>
                    <a:pt x="1985461" y="11273162"/>
                  </a:lnTo>
                  <a:lnTo>
                    <a:pt x="2014261" y="11308556"/>
                  </a:lnTo>
                </a:path>
                <a:path w="2014855" h="11308715">
                  <a:moveTo>
                    <a:pt x="2014274" y="0"/>
                  </a:moveTo>
                  <a:lnTo>
                    <a:pt x="1976795" y="46128"/>
                  </a:lnTo>
                  <a:lnTo>
                    <a:pt x="1933861" y="99803"/>
                  </a:lnTo>
                  <a:lnTo>
                    <a:pt x="1891333" y="153814"/>
                  </a:lnTo>
                  <a:lnTo>
                    <a:pt x="1849211" y="208158"/>
                  </a:lnTo>
                  <a:lnTo>
                    <a:pt x="1807500" y="262834"/>
                  </a:lnTo>
                  <a:lnTo>
                    <a:pt x="1766199" y="317838"/>
                  </a:lnTo>
                  <a:lnTo>
                    <a:pt x="1725314" y="373170"/>
                  </a:lnTo>
                  <a:lnTo>
                    <a:pt x="1684844" y="428825"/>
                  </a:lnTo>
                  <a:lnTo>
                    <a:pt x="1644793" y="484803"/>
                  </a:lnTo>
                  <a:lnTo>
                    <a:pt x="1605164" y="541101"/>
                  </a:lnTo>
                  <a:lnTo>
                    <a:pt x="1565957" y="597716"/>
                  </a:lnTo>
                  <a:lnTo>
                    <a:pt x="1527176" y="654646"/>
                  </a:lnTo>
                  <a:lnTo>
                    <a:pt x="1488824" y="711889"/>
                  </a:lnTo>
                  <a:lnTo>
                    <a:pt x="1450901" y="769442"/>
                  </a:lnTo>
                  <a:lnTo>
                    <a:pt x="1413411" y="827304"/>
                  </a:lnTo>
                  <a:lnTo>
                    <a:pt x="1376356" y="885472"/>
                  </a:lnTo>
                  <a:lnTo>
                    <a:pt x="1339737" y="943943"/>
                  </a:lnTo>
                  <a:lnTo>
                    <a:pt x="1303559" y="1002716"/>
                  </a:lnTo>
                  <a:lnTo>
                    <a:pt x="1267822" y="1061788"/>
                  </a:lnTo>
                  <a:lnTo>
                    <a:pt x="1232529" y="1121157"/>
                  </a:lnTo>
                  <a:lnTo>
                    <a:pt x="1197682" y="1180820"/>
                  </a:lnTo>
                  <a:lnTo>
                    <a:pt x="1163284" y="1240775"/>
                  </a:lnTo>
                  <a:lnTo>
                    <a:pt x="1129337" y="1301020"/>
                  </a:lnTo>
                  <a:lnTo>
                    <a:pt x="1095844" y="1361553"/>
                  </a:lnTo>
                  <a:lnTo>
                    <a:pt x="1062805" y="1422370"/>
                  </a:lnTo>
                  <a:lnTo>
                    <a:pt x="1030225" y="1483471"/>
                  </a:lnTo>
                  <a:lnTo>
                    <a:pt x="998105" y="1544853"/>
                  </a:lnTo>
                  <a:lnTo>
                    <a:pt x="966447" y="1606512"/>
                  </a:lnTo>
                  <a:lnTo>
                    <a:pt x="935254" y="1668448"/>
                  </a:lnTo>
                  <a:lnTo>
                    <a:pt x="904528" y="1730658"/>
                  </a:lnTo>
                  <a:lnTo>
                    <a:pt x="874271" y="1793139"/>
                  </a:lnTo>
                  <a:lnTo>
                    <a:pt x="844487" y="1855889"/>
                  </a:lnTo>
                  <a:lnTo>
                    <a:pt x="815176" y="1918906"/>
                  </a:lnTo>
                  <a:lnTo>
                    <a:pt x="786341" y="1982187"/>
                  </a:lnTo>
                  <a:lnTo>
                    <a:pt x="757985" y="2045731"/>
                  </a:lnTo>
                  <a:lnTo>
                    <a:pt x="730109" y="2109535"/>
                  </a:lnTo>
                  <a:lnTo>
                    <a:pt x="702717" y="2173596"/>
                  </a:lnTo>
                  <a:lnTo>
                    <a:pt x="675810" y="2237913"/>
                  </a:lnTo>
                  <a:lnTo>
                    <a:pt x="649392" y="2302483"/>
                  </a:lnTo>
                  <a:lnTo>
                    <a:pt x="623463" y="2367303"/>
                  </a:lnTo>
                  <a:lnTo>
                    <a:pt x="598026" y="2432372"/>
                  </a:lnTo>
                  <a:lnTo>
                    <a:pt x="573084" y="2497687"/>
                  </a:lnTo>
                  <a:lnTo>
                    <a:pt x="548639" y="2563246"/>
                  </a:lnTo>
                  <a:lnTo>
                    <a:pt x="524694" y="2629046"/>
                  </a:lnTo>
                  <a:lnTo>
                    <a:pt x="501250" y="2695085"/>
                  </a:lnTo>
                  <a:lnTo>
                    <a:pt x="478310" y="2761362"/>
                  </a:lnTo>
                  <a:lnTo>
                    <a:pt x="455876" y="2827873"/>
                  </a:lnTo>
                  <a:lnTo>
                    <a:pt x="433950" y="2894616"/>
                  </a:lnTo>
                  <a:lnTo>
                    <a:pt x="412535" y="2961590"/>
                  </a:lnTo>
                  <a:lnTo>
                    <a:pt x="391634" y="3028791"/>
                  </a:lnTo>
                  <a:lnTo>
                    <a:pt x="371248" y="3096217"/>
                  </a:lnTo>
                  <a:lnTo>
                    <a:pt x="351379" y="3163867"/>
                  </a:lnTo>
                  <a:lnTo>
                    <a:pt x="332030" y="3231737"/>
                  </a:lnTo>
                  <a:lnTo>
                    <a:pt x="313204" y="3299826"/>
                  </a:lnTo>
                  <a:lnTo>
                    <a:pt x="294902" y="3368131"/>
                  </a:lnTo>
                  <a:lnTo>
                    <a:pt x="277128" y="3436650"/>
                  </a:lnTo>
                  <a:lnTo>
                    <a:pt x="259882" y="3505381"/>
                  </a:lnTo>
                  <a:lnTo>
                    <a:pt x="243168" y="3574321"/>
                  </a:lnTo>
                  <a:lnTo>
                    <a:pt x="226987" y="3643468"/>
                  </a:lnTo>
                  <a:lnTo>
                    <a:pt x="211343" y="3712820"/>
                  </a:lnTo>
                  <a:lnTo>
                    <a:pt x="196237" y="3782374"/>
                  </a:lnTo>
                  <a:lnTo>
                    <a:pt x="181672" y="3852128"/>
                  </a:lnTo>
                  <a:lnTo>
                    <a:pt x="167650" y="3922080"/>
                  </a:lnTo>
                  <a:lnTo>
                    <a:pt x="154173" y="3992227"/>
                  </a:lnTo>
                  <a:lnTo>
                    <a:pt x="141244" y="4062568"/>
                  </a:lnTo>
                  <a:lnTo>
                    <a:pt x="128864" y="4133100"/>
                  </a:lnTo>
                  <a:lnTo>
                    <a:pt x="117037" y="4203820"/>
                  </a:lnTo>
                  <a:lnTo>
                    <a:pt x="105764" y="4274726"/>
                  </a:lnTo>
                  <a:lnTo>
                    <a:pt x="95048" y="4345817"/>
                  </a:lnTo>
                  <a:lnTo>
                    <a:pt x="84892" y="4417089"/>
                  </a:lnTo>
                  <a:lnTo>
                    <a:pt x="75296" y="4488540"/>
                  </a:lnTo>
                  <a:lnTo>
                    <a:pt x="66265" y="4560169"/>
                  </a:lnTo>
                  <a:lnTo>
                    <a:pt x="57799" y="4631972"/>
                  </a:lnTo>
                  <a:lnTo>
                    <a:pt x="49902" y="4703948"/>
                  </a:lnTo>
                  <a:lnTo>
                    <a:pt x="42575" y="4776094"/>
                  </a:lnTo>
                  <a:lnTo>
                    <a:pt x="35821" y="4848408"/>
                  </a:lnTo>
                  <a:lnTo>
                    <a:pt x="29642" y="4920887"/>
                  </a:lnTo>
                  <a:lnTo>
                    <a:pt x="24041" y="4993530"/>
                  </a:lnTo>
                  <a:lnTo>
                    <a:pt x="19020" y="5066334"/>
                  </a:lnTo>
                  <a:lnTo>
                    <a:pt x="14581" y="5139296"/>
                  </a:lnTo>
                  <a:lnTo>
                    <a:pt x="10726" y="5212415"/>
                  </a:lnTo>
                  <a:lnTo>
                    <a:pt x="7458" y="5285688"/>
                  </a:lnTo>
                  <a:lnTo>
                    <a:pt x="4779" y="5359113"/>
                  </a:lnTo>
                  <a:lnTo>
                    <a:pt x="2692" y="5432687"/>
                  </a:lnTo>
                  <a:lnTo>
                    <a:pt x="1197" y="5506408"/>
                  </a:lnTo>
                  <a:lnTo>
                    <a:pt x="299" y="5580274"/>
                  </a:lnTo>
                  <a:lnTo>
                    <a:pt x="0" y="5654283"/>
                  </a:lnTo>
                  <a:lnTo>
                    <a:pt x="150" y="5706723"/>
                  </a:lnTo>
                  <a:lnTo>
                    <a:pt x="601" y="5759092"/>
                  </a:lnTo>
                  <a:lnTo>
                    <a:pt x="1352" y="5811389"/>
                  </a:lnTo>
                  <a:lnTo>
                    <a:pt x="2402" y="5863613"/>
                  </a:lnTo>
                  <a:lnTo>
                    <a:pt x="3749" y="5915764"/>
                  </a:lnTo>
                  <a:lnTo>
                    <a:pt x="5394" y="5967840"/>
                  </a:lnTo>
                  <a:lnTo>
                    <a:pt x="7336" y="6019841"/>
                  </a:lnTo>
                  <a:lnTo>
                    <a:pt x="9573" y="6071766"/>
                  </a:lnTo>
                  <a:lnTo>
                    <a:pt x="12104" y="6123614"/>
                  </a:lnTo>
                  <a:lnTo>
                    <a:pt x="14930" y="6175384"/>
                  </a:lnTo>
                  <a:lnTo>
                    <a:pt x="18049" y="6227076"/>
                  </a:lnTo>
                  <a:lnTo>
                    <a:pt x="21460" y="6278688"/>
                  </a:lnTo>
                  <a:lnTo>
                    <a:pt x="25163" y="6330220"/>
                  </a:lnTo>
                  <a:lnTo>
                    <a:pt x="29157" y="6381671"/>
                  </a:lnTo>
                  <a:lnTo>
                    <a:pt x="33440" y="6433040"/>
                  </a:lnTo>
                  <a:lnTo>
                    <a:pt x="38013" y="6484327"/>
                  </a:lnTo>
                  <a:lnTo>
                    <a:pt x="42874" y="6535530"/>
                  </a:lnTo>
                  <a:lnTo>
                    <a:pt x="48022" y="6586649"/>
                  </a:lnTo>
                  <a:lnTo>
                    <a:pt x="53457" y="6637683"/>
                  </a:lnTo>
                  <a:lnTo>
                    <a:pt x="59177" y="6688631"/>
                  </a:lnTo>
                  <a:lnTo>
                    <a:pt x="65183" y="6739492"/>
                  </a:lnTo>
                  <a:lnTo>
                    <a:pt x="71472" y="6790265"/>
                  </a:lnTo>
                  <a:lnTo>
                    <a:pt x="78046" y="6840950"/>
                  </a:lnTo>
                  <a:lnTo>
                    <a:pt x="84901" y="6891546"/>
                  </a:lnTo>
                  <a:lnTo>
                    <a:pt x="92039" y="6942052"/>
                  </a:lnTo>
                  <a:lnTo>
                    <a:pt x="99457" y="6992467"/>
                  </a:lnTo>
                  <a:lnTo>
                    <a:pt x="107155" y="7042791"/>
                  </a:lnTo>
                  <a:lnTo>
                    <a:pt x="115133" y="7093022"/>
                  </a:lnTo>
                  <a:lnTo>
                    <a:pt x="123389" y="7143159"/>
                  </a:lnTo>
                  <a:lnTo>
                    <a:pt x="131922" y="7193203"/>
                  </a:lnTo>
                  <a:lnTo>
                    <a:pt x="140733" y="7243152"/>
                  </a:lnTo>
                  <a:lnTo>
                    <a:pt x="149819" y="7293004"/>
                  </a:lnTo>
                  <a:lnTo>
                    <a:pt x="159181" y="7342761"/>
                  </a:lnTo>
                  <a:lnTo>
                    <a:pt x="168817" y="7392420"/>
                  </a:lnTo>
                  <a:lnTo>
                    <a:pt x="178726" y="7441980"/>
                  </a:lnTo>
                  <a:lnTo>
                    <a:pt x="188908" y="7491442"/>
                  </a:lnTo>
                  <a:lnTo>
                    <a:pt x="199362" y="7540804"/>
                  </a:lnTo>
                  <a:lnTo>
                    <a:pt x="210087" y="7590065"/>
                  </a:lnTo>
                  <a:lnTo>
                    <a:pt x="221083" y="7639224"/>
                  </a:lnTo>
                  <a:lnTo>
                    <a:pt x="232348" y="7688282"/>
                  </a:lnTo>
                  <a:lnTo>
                    <a:pt x="243881" y="7737236"/>
                  </a:lnTo>
                  <a:lnTo>
                    <a:pt x="255682" y="7786086"/>
                  </a:lnTo>
                  <a:lnTo>
                    <a:pt x="267751" y="7834832"/>
                  </a:lnTo>
                  <a:lnTo>
                    <a:pt x="280085" y="7883471"/>
                  </a:lnTo>
                </a:path>
              </a:pathLst>
            </a:custGeom>
            <a:ln w="62825">
              <a:solidFill>
                <a:srgbClr val="005092"/>
              </a:solidFill>
            </a:ln>
          </p:spPr>
          <p:txBody>
            <a:bodyPr wrap="square" lIns="0" tIns="0" rIns="0" bIns="0" rtlCol="0"/>
            <a:lstStyle/>
            <a:p>
              <a:endParaRPr sz="1800" dirty="0">
                <a:latin typeface="Arial" panose="020B0604020202020204" pitchFamily="34" charset="0"/>
                <a:cs typeface="Arial" panose="020B0604020202020204" pitchFamily="34" charset="0"/>
              </a:endParaRPr>
            </a:p>
          </p:txBody>
        </p:sp>
        <p:sp>
          <p:nvSpPr>
            <p:cNvPr id="3" name="Ellipse 2">
              <a:extLst>
                <a:ext uri="{FF2B5EF4-FFF2-40B4-BE49-F238E27FC236}">
                  <a16:creationId xmlns:a16="http://schemas.microsoft.com/office/drawing/2014/main" id="{5BA0CEFE-B793-4344-AAE1-40473C8DA798}"/>
                </a:ext>
              </a:extLst>
            </p:cNvPr>
            <p:cNvSpPr/>
            <p:nvPr userDrawn="1"/>
          </p:nvSpPr>
          <p:spPr>
            <a:xfrm>
              <a:off x="17784060" y="4848045"/>
              <a:ext cx="1142295" cy="10949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ln>
                  <a:solidFill>
                    <a:schemeClr val="bg1"/>
                  </a:solidFill>
                </a:ln>
                <a:solidFill>
                  <a:schemeClr val="bg1"/>
                </a:solidFill>
              </a:endParaRPr>
            </a:p>
          </p:txBody>
        </p:sp>
        <p:sp>
          <p:nvSpPr>
            <p:cNvPr id="39" name="object 16">
              <a:extLst>
                <a:ext uri="{FF2B5EF4-FFF2-40B4-BE49-F238E27FC236}">
                  <a16:creationId xmlns:a16="http://schemas.microsoft.com/office/drawing/2014/main" id="{5A043696-9405-4F9D-B451-4649988C539D}"/>
                </a:ext>
              </a:extLst>
            </p:cNvPr>
            <p:cNvSpPr/>
            <p:nvPr/>
          </p:nvSpPr>
          <p:spPr>
            <a:xfrm rot="5400000">
              <a:off x="18170817" y="5204878"/>
              <a:ext cx="368779" cy="381332"/>
            </a:xfrm>
            <a:custGeom>
              <a:avLst/>
              <a:gdLst/>
              <a:ahLst/>
              <a:cxnLst/>
              <a:rect l="l" t="t" r="r" b="b"/>
              <a:pathLst>
                <a:path w="269240" h="269240">
                  <a:moveTo>
                    <a:pt x="269237" y="0"/>
                  </a:moveTo>
                  <a:lnTo>
                    <a:pt x="0" y="0"/>
                  </a:lnTo>
                  <a:lnTo>
                    <a:pt x="0" y="269237"/>
                  </a:lnTo>
                  <a:lnTo>
                    <a:pt x="269237" y="269237"/>
                  </a:lnTo>
                  <a:lnTo>
                    <a:pt x="269237" y="0"/>
                  </a:lnTo>
                  <a:close/>
                </a:path>
              </a:pathLst>
            </a:custGeom>
            <a:solidFill>
              <a:srgbClr val="007D47"/>
            </a:solidFill>
          </p:spPr>
          <p:txBody>
            <a:bodyPr wrap="square" lIns="0" tIns="0" rIns="0" bIns="0" rtlCol="0"/>
            <a:lstStyle/>
            <a:p>
              <a:endParaRPr sz="1800">
                <a:latin typeface="Arial" panose="020B0604020202020204" pitchFamily="34" charset="0"/>
                <a:cs typeface="Arial" panose="020B0604020202020204" pitchFamily="34" charset="0"/>
              </a:endParaRPr>
            </a:p>
          </p:txBody>
        </p:sp>
      </p:grpSp>
      <p:sp>
        <p:nvSpPr>
          <p:cNvPr id="45" name="Forme libre : forme 44">
            <a:extLst>
              <a:ext uri="{FF2B5EF4-FFF2-40B4-BE49-F238E27FC236}">
                <a16:creationId xmlns:a16="http://schemas.microsoft.com/office/drawing/2014/main" id="{FBBA95F2-46BF-44BD-9B24-FE5EDD40BF55}"/>
              </a:ext>
            </a:extLst>
          </p:cNvPr>
          <p:cNvSpPr/>
          <p:nvPr/>
        </p:nvSpPr>
        <p:spPr>
          <a:xfrm>
            <a:off x="0" y="4162470"/>
            <a:ext cx="20104100" cy="7146881"/>
          </a:xfrm>
          <a:custGeom>
            <a:avLst/>
            <a:gdLst>
              <a:gd name="connsiteX0" fmla="*/ 6095996 w 12192000"/>
              <a:gd name="connsiteY0" fmla="*/ 0 h 3625378"/>
              <a:gd name="connsiteX1" fmla="*/ 11686340 w 12192000"/>
              <a:gd name="connsiteY1" fmla="*/ 1168914 h 3625378"/>
              <a:gd name="connsiteX2" fmla="*/ 12191996 w 12192000"/>
              <a:gd name="connsiteY2" fmla="*/ 1406222 h 3625378"/>
              <a:gd name="connsiteX3" fmla="*/ 12191996 w 12192000"/>
              <a:gd name="connsiteY3" fmla="*/ 2375907 h 3625378"/>
              <a:gd name="connsiteX4" fmla="*/ 12192000 w 12192000"/>
              <a:gd name="connsiteY4" fmla="*/ 2375907 h 3625378"/>
              <a:gd name="connsiteX5" fmla="*/ 12192000 w 12192000"/>
              <a:gd name="connsiteY5" fmla="*/ 3625378 h 3625378"/>
              <a:gd name="connsiteX6" fmla="*/ 0 w 12192000"/>
              <a:gd name="connsiteY6" fmla="*/ 3625378 h 3625378"/>
              <a:gd name="connsiteX7" fmla="*/ 0 w 12192000"/>
              <a:gd name="connsiteY7" fmla="*/ 1406220 h 3625378"/>
              <a:gd name="connsiteX8" fmla="*/ 505652 w 12192000"/>
              <a:gd name="connsiteY8" fmla="*/ 1168914 h 3625378"/>
              <a:gd name="connsiteX9" fmla="*/ 6095996 w 12192000"/>
              <a:gd name="connsiteY9" fmla="*/ 0 h 3625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3625378">
                <a:moveTo>
                  <a:pt x="6095996" y="0"/>
                </a:moveTo>
                <a:cubicBezTo>
                  <a:pt x="8045531" y="0"/>
                  <a:pt x="9937120" y="401982"/>
                  <a:pt x="11686340" y="1168914"/>
                </a:cubicBezTo>
                <a:lnTo>
                  <a:pt x="12191996" y="1406222"/>
                </a:lnTo>
                <a:lnTo>
                  <a:pt x="12191996" y="2375907"/>
                </a:lnTo>
                <a:lnTo>
                  <a:pt x="12192000" y="2375907"/>
                </a:lnTo>
                <a:lnTo>
                  <a:pt x="12192000" y="3625378"/>
                </a:lnTo>
                <a:lnTo>
                  <a:pt x="0" y="3625378"/>
                </a:lnTo>
                <a:lnTo>
                  <a:pt x="0" y="1406220"/>
                </a:lnTo>
                <a:lnTo>
                  <a:pt x="505652" y="1168914"/>
                </a:lnTo>
                <a:cubicBezTo>
                  <a:pt x="2254871" y="401982"/>
                  <a:pt x="4146462" y="0"/>
                  <a:pt x="6095996"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50781" tIns="75390" rIns="150781" bIns="75390" numCol="1" spcCol="0" rtlCol="0" fromWordArt="0" anchor="ctr" anchorCtr="0" forceAA="0" compatLnSpc="1">
            <a:prstTxWarp prst="textNoShape">
              <a:avLst/>
            </a:prstTxWarp>
            <a:noAutofit/>
          </a:bodyPr>
          <a:lstStyle/>
          <a:p>
            <a:pPr algn="ctr"/>
            <a:endParaRPr lang="en-US" sz="2968"/>
          </a:p>
        </p:txBody>
      </p:sp>
      <p:sp>
        <p:nvSpPr>
          <p:cNvPr id="34" name="Espace réservé pour une image  56">
            <a:extLst>
              <a:ext uri="{FF2B5EF4-FFF2-40B4-BE49-F238E27FC236}">
                <a16:creationId xmlns:a16="http://schemas.microsoft.com/office/drawing/2014/main" id="{DEE135CD-CCE5-4BAF-AFDB-B96C529B9478}"/>
              </a:ext>
            </a:extLst>
          </p:cNvPr>
          <p:cNvSpPr>
            <a:spLocks noGrp="1"/>
          </p:cNvSpPr>
          <p:nvPr>
            <p:ph type="pic" sz="quarter" idx="16" hasCustomPrompt="1"/>
          </p:nvPr>
        </p:nvSpPr>
        <p:spPr>
          <a:xfrm>
            <a:off x="8695879" y="2305855"/>
            <a:ext cx="2712342" cy="2712526"/>
          </a:xfrm>
          <a:prstGeom prst="ellipse">
            <a:avLst/>
          </a:prstGeom>
          <a:solidFill>
            <a:schemeClr val="bg2"/>
          </a:solidFill>
          <a:ln w="12700">
            <a:noFill/>
          </a:ln>
          <a:effectLst>
            <a:outerShdw blurRad="127000" dist="38100" dir="2700000" algn="tl" rotWithShape="0">
              <a:prstClr val="black">
                <a:alpha val="10000"/>
              </a:prstClr>
            </a:outerShdw>
          </a:effectLst>
        </p:spPr>
        <p:txBody>
          <a:bodyPr wrap="square" lIns="0" tIns="0" rIns="0" bIns="108000" anchor="b">
            <a:noAutofit/>
          </a:bodyPr>
          <a:lstStyle>
            <a:lvl1pPr marL="0" indent="0" algn="ctr">
              <a:lnSpc>
                <a:spcPct val="100000"/>
              </a:lnSpc>
              <a:buNone/>
              <a:defRPr sz="1979">
                <a:solidFill>
                  <a:schemeClr val="bg2">
                    <a:lumMod val="50000"/>
                  </a:schemeClr>
                </a:solidFill>
                <a:latin typeface="+mj-lt"/>
              </a:defRPr>
            </a:lvl1pPr>
          </a:lstStyle>
          <a:p>
            <a:r>
              <a:rPr lang="fr-FR"/>
              <a:t>Cliquez sur l’icone </a:t>
            </a:r>
            <a:br>
              <a:rPr lang="fr-FR"/>
            </a:br>
            <a:r>
              <a:rPr lang="fr-FR"/>
              <a:t>pour insérer une image</a:t>
            </a:r>
          </a:p>
        </p:txBody>
      </p:sp>
      <p:sp>
        <p:nvSpPr>
          <p:cNvPr id="38" name="Title Placeholder 1">
            <a:extLst>
              <a:ext uri="{FF2B5EF4-FFF2-40B4-BE49-F238E27FC236}">
                <a16:creationId xmlns:a16="http://schemas.microsoft.com/office/drawing/2014/main" id="{DE624854-0EEA-4407-8AE0-6221716971F1}"/>
              </a:ext>
            </a:extLst>
          </p:cNvPr>
          <p:cNvSpPr>
            <a:spLocks noGrp="1"/>
          </p:cNvSpPr>
          <p:nvPr>
            <p:ph type="title" hasCustomPrompt="1"/>
          </p:nvPr>
        </p:nvSpPr>
        <p:spPr>
          <a:xfrm>
            <a:off x="3596749" y="595944"/>
            <a:ext cx="12910602" cy="1288009"/>
          </a:xfrm>
          <a:prstGeom prst="rect">
            <a:avLst/>
          </a:prstGeom>
        </p:spPr>
        <p:txBody>
          <a:bodyPr vert="horz" lIns="91440" tIns="45720" rIns="91440" bIns="45720" rtlCol="0" anchor="ctr">
            <a:noAutofit/>
          </a:bodyPr>
          <a:lstStyle>
            <a:lvl1pPr algn="ctr">
              <a:lnSpc>
                <a:spcPct val="100000"/>
              </a:lnSpc>
              <a:defRPr sz="6596" cap="all" normalizeH="0" baseline="0">
                <a:solidFill>
                  <a:schemeClr val="accent4"/>
                </a:solidFill>
                <a:effectLst>
                  <a:outerShdw dist="38100" dir="2700000" algn="tl" rotWithShape="0">
                    <a:prstClr val="black">
                      <a:alpha val="30000"/>
                    </a:prstClr>
                  </a:outerShdw>
                </a:effectLst>
                <a:latin typeface="+mj-lt"/>
              </a:defRPr>
            </a:lvl1pPr>
          </a:lstStyle>
          <a:p>
            <a:r>
              <a:rPr lang="fr-FR" dirty="0" err="1"/>
              <a:t>SpEAKERS</a:t>
            </a:r>
            <a:endParaRPr lang="fr-FR" dirty="0"/>
          </a:p>
        </p:txBody>
      </p:sp>
      <p:sp>
        <p:nvSpPr>
          <p:cNvPr id="40" name="Espace réservé du texte 36">
            <a:extLst>
              <a:ext uri="{FF2B5EF4-FFF2-40B4-BE49-F238E27FC236}">
                <a16:creationId xmlns:a16="http://schemas.microsoft.com/office/drawing/2014/main" id="{845CEECC-47C2-4E97-8C6C-B300B8708B22}"/>
              </a:ext>
            </a:extLst>
          </p:cNvPr>
          <p:cNvSpPr>
            <a:spLocks noGrp="1"/>
          </p:cNvSpPr>
          <p:nvPr>
            <p:ph type="body" sz="quarter" idx="14" hasCustomPrompt="1"/>
          </p:nvPr>
        </p:nvSpPr>
        <p:spPr>
          <a:xfrm>
            <a:off x="7326483" y="6146489"/>
            <a:ext cx="5451133" cy="368779"/>
          </a:xfrm>
        </p:spPr>
        <p:txBody>
          <a:bodyPr anchor="ctr">
            <a:noAutofit/>
          </a:bodyPr>
          <a:lstStyle>
            <a:lvl1pPr marL="0" indent="0" algn="ctr">
              <a:buNone/>
              <a:defRPr sz="2800">
                <a:solidFill>
                  <a:schemeClr val="tx2"/>
                </a:solidFill>
                <a:latin typeface="+mj-lt"/>
              </a:defRPr>
            </a:lvl1pPr>
          </a:lstStyle>
          <a:p>
            <a:pPr lvl="0"/>
            <a:r>
              <a:rPr lang="fr-FR" dirty="0"/>
              <a:t>Speaker NAME</a:t>
            </a:r>
            <a:endParaRPr lang="en-US" dirty="0"/>
          </a:p>
        </p:txBody>
      </p:sp>
      <p:sp>
        <p:nvSpPr>
          <p:cNvPr id="42" name="Espace réservé du texte 36">
            <a:extLst>
              <a:ext uri="{FF2B5EF4-FFF2-40B4-BE49-F238E27FC236}">
                <a16:creationId xmlns:a16="http://schemas.microsoft.com/office/drawing/2014/main" id="{AE162C96-9F71-45FF-AAA3-DDB236520EEA}"/>
              </a:ext>
            </a:extLst>
          </p:cNvPr>
          <p:cNvSpPr>
            <a:spLocks noGrp="1"/>
          </p:cNvSpPr>
          <p:nvPr>
            <p:ph type="body" sz="quarter" idx="19" hasCustomPrompt="1"/>
          </p:nvPr>
        </p:nvSpPr>
        <p:spPr>
          <a:xfrm>
            <a:off x="7575549" y="6621003"/>
            <a:ext cx="4953000" cy="434686"/>
          </a:xfrm>
          <a:prstGeom prst="roundRect">
            <a:avLst/>
          </a:prstGeom>
          <a:solidFill>
            <a:schemeClr val="accent2"/>
          </a:solidFill>
        </p:spPr>
        <p:txBody>
          <a:bodyPr wrap="none" lIns="108000" tIns="0" rIns="108000" bIns="18000" anchor="ctr">
            <a:noAutofit/>
          </a:bodyPr>
          <a:lstStyle>
            <a:lvl1pPr marL="0" indent="0" algn="ctr">
              <a:buNone/>
              <a:defRPr lang="en-US" sz="1814" dirty="0">
                <a:solidFill>
                  <a:schemeClr val="bg1"/>
                </a:solidFill>
                <a:latin typeface="Trebuchet MS" panose="020B0603020202020204" pitchFamily="34" charset="0"/>
                <a:ea typeface="+mj-ea"/>
                <a:cs typeface="+mj-cs"/>
              </a:defRPr>
            </a:lvl1pPr>
          </a:lstStyle>
          <a:p>
            <a:pPr marL="94240" lvl="0" indent="-471202" algn="ctr">
              <a:lnSpc>
                <a:spcPct val="100000"/>
              </a:lnSpc>
              <a:spcBef>
                <a:spcPct val="0"/>
              </a:spcBef>
            </a:pPr>
            <a:r>
              <a:rPr lang="fr-FR" dirty="0"/>
              <a:t>Position</a:t>
            </a:r>
            <a:endParaRPr lang="en-US" dirty="0"/>
          </a:p>
        </p:txBody>
      </p:sp>
      <p:sp>
        <p:nvSpPr>
          <p:cNvPr id="64" name="Espace réservé du texte 41">
            <a:extLst>
              <a:ext uri="{FF2B5EF4-FFF2-40B4-BE49-F238E27FC236}">
                <a16:creationId xmlns:a16="http://schemas.microsoft.com/office/drawing/2014/main" id="{59C34B55-C494-441E-A7E0-E842F5754C36}"/>
              </a:ext>
            </a:extLst>
          </p:cNvPr>
          <p:cNvSpPr>
            <a:spLocks noGrp="1"/>
          </p:cNvSpPr>
          <p:nvPr>
            <p:ph type="body" sz="quarter" idx="15" hasCustomPrompt="1"/>
          </p:nvPr>
        </p:nvSpPr>
        <p:spPr>
          <a:xfrm>
            <a:off x="7048416" y="7477591"/>
            <a:ext cx="6007267" cy="2276123"/>
          </a:xfrm>
        </p:spPr>
        <p:txBody>
          <a:bodyPr vert="horz" lIns="0" tIns="0" rIns="0" bIns="0" rtlCol="0">
            <a:noAutofit/>
          </a:bodyPr>
          <a:lstStyle>
            <a:lvl1pPr marL="0" indent="0" algn="ctr">
              <a:spcBef>
                <a:spcPts val="989"/>
              </a:spcBef>
              <a:buNone/>
              <a:defRPr lang="fr-FR" sz="2400" dirty="0"/>
            </a:lvl1pPr>
            <a:lvl2pPr marL="216679" indent="0" algn="ctr">
              <a:spcBef>
                <a:spcPts val="989"/>
              </a:spcBef>
              <a:buNone/>
              <a:defRPr lang="fr-FR" sz="2000" dirty="0"/>
            </a:lvl2pPr>
            <a:lvl3pPr marL="810319" indent="0" algn="ctr">
              <a:spcBef>
                <a:spcPts val="989"/>
              </a:spcBef>
              <a:buNone/>
              <a:defRPr lang="fr-FR" sz="1800" dirty="0"/>
            </a:lvl3pPr>
            <a:lvl4pPr marL="1403959" indent="0" algn="ctr">
              <a:spcBef>
                <a:spcPts val="989"/>
              </a:spcBef>
              <a:buNone/>
              <a:defRPr lang="fr-FR" sz="1600" dirty="0"/>
            </a:lvl4pPr>
            <a:lvl5pPr marL="1997599" indent="0" algn="ctr">
              <a:spcBef>
                <a:spcPts val="989"/>
              </a:spcBef>
              <a:buNone/>
              <a:defRPr lang="en-US" sz="1600" dirty="0"/>
            </a:lvl5pPr>
          </a:lstStyle>
          <a:p>
            <a:pPr marL="376961" lvl="0" indent="-376961" algn="ctr"/>
            <a:r>
              <a:rPr lang="fr-FR" dirty="0"/>
              <a:t>Cliquez pour modifier les styles du texte du masque</a:t>
            </a:r>
          </a:p>
          <a:p>
            <a:pPr marL="593640" lvl="1" indent="-376961" algn="ctr"/>
            <a:r>
              <a:rPr lang="fr-FR" dirty="0"/>
              <a:t>Deuxième niveau</a:t>
            </a:r>
          </a:p>
          <a:p>
            <a:pPr marL="1187280" lvl="2" indent="-376961" algn="ctr"/>
            <a:r>
              <a:rPr lang="fr-FR" dirty="0"/>
              <a:t>Troisième niveau</a:t>
            </a:r>
          </a:p>
          <a:p>
            <a:pPr marL="1780920" lvl="3" indent="-376961" algn="ctr"/>
            <a:r>
              <a:rPr lang="fr-FR" dirty="0"/>
              <a:t>Quatrième niveau</a:t>
            </a:r>
          </a:p>
          <a:p>
            <a:pPr marL="2374560" lvl="4" indent="-376961" algn="ctr"/>
            <a:r>
              <a:rPr lang="fr-FR" dirty="0"/>
              <a:t>Cinquième niveau</a:t>
            </a:r>
            <a:endParaRPr lang="en-US" dirty="0"/>
          </a:p>
        </p:txBody>
      </p:sp>
      <p:sp>
        <p:nvSpPr>
          <p:cNvPr id="31" name="Espace réservé du numéro de diapositive 4">
            <a:extLst>
              <a:ext uri="{FF2B5EF4-FFF2-40B4-BE49-F238E27FC236}">
                <a16:creationId xmlns:a16="http://schemas.microsoft.com/office/drawing/2014/main" id="{F8007A14-70DC-4556-B7BF-325A4A02A38A}"/>
              </a:ext>
            </a:extLst>
          </p:cNvPr>
          <p:cNvSpPr>
            <a:spLocks noGrp="1"/>
          </p:cNvSpPr>
          <p:nvPr>
            <p:ph type="sldNum" sz="quarter" idx="12"/>
          </p:nvPr>
        </p:nvSpPr>
        <p:spPr>
          <a:xfrm>
            <a:off x="9620368" y="10655683"/>
            <a:ext cx="863365" cy="365377"/>
          </a:xfrm>
        </p:spPr>
        <p:txBody>
          <a:bodyPr lIns="0" tIns="0" rIns="0" bIns="0">
            <a:noAutofit/>
          </a:bodyPr>
          <a:lstStyle>
            <a:lvl1pPr algn="ctr">
              <a:defRPr>
                <a:solidFill>
                  <a:schemeClr val="tx1"/>
                </a:solidFill>
                <a:latin typeface="+mj-lt"/>
              </a:defRPr>
            </a:lvl1pPr>
          </a:lstStyle>
          <a:p>
            <a:endParaRPr lang="fr-FR" dirty="0"/>
          </a:p>
        </p:txBody>
      </p:sp>
      <p:sp>
        <p:nvSpPr>
          <p:cNvPr id="5" name="Rectangle 4">
            <a:extLst>
              <a:ext uri="{FF2B5EF4-FFF2-40B4-BE49-F238E27FC236}">
                <a16:creationId xmlns:a16="http://schemas.microsoft.com/office/drawing/2014/main" id="{3AEBDE45-5678-4DD3-BA66-66F857063B73}"/>
              </a:ext>
            </a:extLst>
          </p:cNvPr>
          <p:cNvSpPr/>
          <p:nvPr userDrawn="1"/>
        </p:nvSpPr>
        <p:spPr>
          <a:xfrm>
            <a:off x="-2" y="5943044"/>
            <a:ext cx="745069" cy="559356"/>
          </a:xfrm>
          <a:prstGeom prst="rect">
            <a:avLst/>
          </a:prstGeom>
          <a:solidFill>
            <a:srgbClr val="58C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solidFill>
                <a:schemeClr val="bg1"/>
              </a:solidFill>
            </a:endParaRPr>
          </a:p>
        </p:txBody>
      </p:sp>
      <p:sp>
        <p:nvSpPr>
          <p:cNvPr id="2" name="Arc 1">
            <a:extLst>
              <a:ext uri="{FF2B5EF4-FFF2-40B4-BE49-F238E27FC236}">
                <a16:creationId xmlns:a16="http://schemas.microsoft.com/office/drawing/2014/main" id="{5515D39C-82AF-4976-9EED-B4B5A7CC9C54}"/>
              </a:ext>
            </a:extLst>
          </p:cNvPr>
          <p:cNvSpPr/>
          <p:nvPr userDrawn="1"/>
        </p:nvSpPr>
        <p:spPr>
          <a:xfrm rot="20784863">
            <a:off x="3987043" y="4229764"/>
            <a:ext cx="2683735" cy="215566"/>
          </a:xfrm>
          <a:prstGeom prst="arc">
            <a:avLst>
              <a:gd name="adj1" fmla="val 11416647"/>
              <a:gd name="adj2" fmla="val 21290757"/>
            </a:avLst>
          </a:prstGeom>
          <a:ln w="635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418606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1" name="object 10">
            <a:extLst>
              <a:ext uri="{FF2B5EF4-FFF2-40B4-BE49-F238E27FC236}">
                <a16:creationId xmlns:a16="http://schemas.microsoft.com/office/drawing/2014/main" id="{3F9615AD-B941-CC82-0E60-8D105547CE9D}"/>
              </a:ext>
            </a:extLst>
          </p:cNvPr>
          <p:cNvSpPr/>
          <p:nvPr userDrawn="1"/>
        </p:nvSpPr>
        <p:spPr>
          <a:xfrm>
            <a:off x="1216832" y="2502406"/>
            <a:ext cx="2146935" cy="52705"/>
          </a:xfrm>
          <a:custGeom>
            <a:avLst/>
            <a:gdLst/>
            <a:ahLst/>
            <a:cxnLst/>
            <a:rect l="l" t="t" r="r" b="b"/>
            <a:pathLst>
              <a:path w="2146935" h="52704">
                <a:moveTo>
                  <a:pt x="2146531" y="0"/>
                </a:moveTo>
                <a:lnTo>
                  <a:pt x="0" y="0"/>
                </a:lnTo>
                <a:lnTo>
                  <a:pt x="0" y="52354"/>
                </a:lnTo>
                <a:lnTo>
                  <a:pt x="2146531" y="52354"/>
                </a:lnTo>
                <a:lnTo>
                  <a:pt x="2146531" y="0"/>
                </a:lnTo>
                <a:close/>
              </a:path>
            </a:pathLst>
          </a:custGeom>
          <a:solidFill>
            <a:srgbClr val="005092"/>
          </a:solidFill>
        </p:spPr>
        <p:txBody>
          <a:bodyPr wrap="square" lIns="0" tIns="0" rIns="0" bIns="0" rtlCol="0"/>
          <a:lstStyle/>
          <a:p>
            <a:endParaRPr sz="1800"/>
          </a:p>
        </p:txBody>
      </p:sp>
      <p:sp>
        <p:nvSpPr>
          <p:cNvPr id="98" name="object 15">
            <a:extLst>
              <a:ext uri="{FF2B5EF4-FFF2-40B4-BE49-F238E27FC236}">
                <a16:creationId xmlns:a16="http://schemas.microsoft.com/office/drawing/2014/main" id="{18C76493-0A0F-823C-5D75-7A01ACDC0F72}"/>
              </a:ext>
            </a:extLst>
          </p:cNvPr>
          <p:cNvSpPr txBox="1">
            <a:spLocks/>
          </p:cNvSpPr>
          <p:nvPr userDrawn="1"/>
        </p:nvSpPr>
        <p:spPr>
          <a:xfrm>
            <a:off x="1212850" y="1463675"/>
            <a:ext cx="14341884" cy="1030605"/>
          </a:xfrm>
          <a:prstGeom prst="rect">
            <a:avLst/>
          </a:prstGeom>
        </p:spPr>
        <p:txBody>
          <a:bodyPr vert="horz" wrap="square" lIns="0" tIns="12065" rIns="0" bIns="0" rtlCol="0">
            <a:spAutoFit/>
          </a:bodyPr>
          <a:lstStyle>
            <a:lvl1pPr marL="12700" algn="l" defTabSz="914400" rtl="0" eaLnBrk="1" latinLnBrk="0" hangingPunct="1">
              <a:lnSpc>
                <a:spcPct val="100000"/>
              </a:lnSpc>
              <a:spcBef>
                <a:spcPts val="95"/>
              </a:spcBef>
              <a:buNone/>
              <a:defRPr sz="1800" kern="1200">
                <a:solidFill>
                  <a:schemeClr val="bg1"/>
                </a:solidFill>
                <a:latin typeface="+mj-lt"/>
                <a:ea typeface="+mj-ea"/>
                <a:cs typeface="+mj-cs"/>
              </a:defRPr>
            </a:lvl1pPr>
          </a:lstStyle>
          <a:p>
            <a:r>
              <a:rPr lang="fr-FR" sz="6600" b="0" spc="-10" dirty="0">
                <a:solidFill>
                  <a:srgbClr val="005092"/>
                </a:solidFill>
                <a:latin typeface="Arial" panose="020B0604020202020204" pitchFamily="34" charset="0"/>
                <a:cs typeface="Arial" panose="020B0604020202020204" pitchFamily="34" charset="0"/>
              </a:rPr>
              <a:t>SOMMAIRE</a:t>
            </a:r>
            <a:endParaRPr lang="fr-FR" sz="66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3516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peakers 2">
    <p:bg>
      <p:bgPr>
        <a:solidFill>
          <a:schemeClr val="bg1"/>
        </a:solidFill>
        <a:effectLst/>
      </p:bgPr>
    </p:bg>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0047C6AA-1668-4495-8274-7296DADE8519}"/>
              </a:ext>
            </a:extLst>
          </p:cNvPr>
          <p:cNvGrpSpPr/>
          <p:nvPr userDrawn="1"/>
        </p:nvGrpSpPr>
        <p:grpSpPr>
          <a:xfrm>
            <a:off x="-1" y="3689636"/>
            <a:ext cx="20104101" cy="2712526"/>
            <a:chOff x="-1" y="3689636"/>
            <a:chExt cx="20104101" cy="2712526"/>
          </a:xfrm>
        </p:grpSpPr>
        <p:sp>
          <p:nvSpPr>
            <p:cNvPr id="37" name="object 15">
              <a:extLst>
                <a:ext uri="{FF2B5EF4-FFF2-40B4-BE49-F238E27FC236}">
                  <a16:creationId xmlns:a16="http://schemas.microsoft.com/office/drawing/2014/main" id="{A76D095C-7159-4A8F-8F12-623842DA3331}"/>
                </a:ext>
              </a:extLst>
            </p:cNvPr>
            <p:cNvSpPr/>
            <p:nvPr/>
          </p:nvSpPr>
          <p:spPr>
            <a:xfrm rot="5400000">
              <a:off x="8695787" y="-5006152"/>
              <a:ext cx="2712526" cy="20104101"/>
            </a:xfrm>
            <a:custGeom>
              <a:avLst/>
              <a:gdLst/>
              <a:ahLst/>
              <a:cxnLst/>
              <a:rect l="l" t="t" r="r" b="b"/>
              <a:pathLst>
                <a:path w="2014855" h="11308715">
                  <a:moveTo>
                    <a:pt x="499984" y="8609858"/>
                  </a:moveTo>
                  <a:lnTo>
                    <a:pt x="518448" y="8662077"/>
                  </a:lnTo>
                  <a:lnTo>
                    <a:pt x="537226" y="8714147"/>
                  </a:lnTo>
                  <a:lnTo>
                    <a:pt x="556316" y="8766067"/>
                  </a:lnTo>
                  <a:lnTo>
                    <a:pt x="575717" y="8817836"/>
                  </a:lnTo>
                  <a:lnTo>
                    <a:pt x="595428" y="8869453"/>
                  </a:lnTo>
                  <a:lnTo>
                    <a:pt x="615449" y="8920916"/>
                  </a:lnTo>
                  <a:lnTo>
                    <a:pt x="635778" y="8972224"/>
                  </a:lnTo>
                  <a:lnTo>
                    <a:pt x="656413" y="9023376"/>
                  </a:lnTo>
                  <a:lnTo>
                    <a:pt x="677354" y="9074371"/>
                  </a:lnTo>
                  <a:lnTo>
                    <a:pt x="698600" y="9125209"/>
                  </a:lnTo>
                  <a:lnTo>
                    <a:pt x="720149" y="9175887"/>
                  </a:lnTo>
                  <a:lnTo>
                    <a:pt x="742000" y="9226404"/>
                  </a:lnTo>
                  <a:lnTo>
                    <a:pt x="764153" y="9276760"/>
                  </a:lnTo>
                  <a:lnTo>
                    <a:pt x="786605" y="9326954"/>
                  </a:lnTo>
                  <a:lnTo>
                    <a:pt x="809356" y="9376983"/>
                  </a:lnTo>
                  <a:lnTo>
                    <a:pt x="832405" y="9426848"/>
                  </a:lnTo>
                  <a:lnTo>
                    <a:pt x="855751" y="9476547"/>
                  </a:lnTo>
                  <a:lnTo>
                    <a:pt x="879392" y="9526078"/>
                  </a:lnTo>
                  <a:lnTo>
                    <a:pt x="903327" y="9575441"/>
                  </a:lnTo>
                  <a:lnTo>
                    <a:pt x="927556" y="9624635"/>
                  </a:lnTo>
                  <a:lnTo>
                    <a:pt x="952076" y="9673658"/>
                  </a:lnTo>
                  <a:lnTo>
                    <a:pt x="976888" y="9722510"/>
                  </a:lnTo>
                  <a:lnTo>
                    <a:pt x="1001989" y="9771188"/>
                  </a:lnTo>
                  <a:lnTo>
                    <a:pt x="1027379" y="9819692"/>
                  </a:lnTo>
                  <a:lnTo>
                    <a:pt x="1053056" y="9868022"/>
                  </a:lnTo>
                  <a:lnTo>
                    <a:pt x="1079020" y="9916175"/>
                  </a:lnTo>
                  <a:lnTo>
                    <a:pt x="1105269" y="9964150"/>
                  </a:lnTo>
                  <a:lnTo>
                    <a:pt x="1131802" y="10011948"/>
                  </a:lnTo>
                  <a:lnTo>
                    <a:pt x="1158618" y="10059565"/>
                  </a:lnTo>
                  <a:lnTo>
                    <a:pt x="1185716" y="10107002"/>
                  </a:lnTo>
                  <a:lnTo>
                    <a:pt x="1213095" y="10154256"/>
                  </a:lnTo>
                  <a:lnTo>
                    <a:pt x="1240753" y="10201328"/>
                  </a:lnTo>
                  <a:lnTo>
                    <a:pt x="1268690" y="10248215"/>
                  </a:lnTo>
                  <a:lnTo>
                    <a:pt x="1296903" y="10294917"/>
                  </a:lnTo>
                  <a:lnTo>
                    <a:pt x="1325393" y="10341432"/>
                  </a:lnTo>
                  <a:lnTo>
                    <a:pt x="1354158" y="10387760"/>
                  </a:lnTo>
                  <a:lnTo>
                    <a:pt x="1383197" y="10433899"/>
                  </a:lnTo>
                  <a:lnTo>
                    <a:pt x="1412509" y="10479848"/>
                  </a:lnTo>
                  <a:lnTo>
                    <a:pt x="1442092" y="10525606"/>
                  </a:lnTo>
                  <a:lnTo>
                    <a:pt x="1471946" y="10571172"/>
                  </a:lnTo>
                  <a:lnTo>
                    <a:pt x="1502069" y="10616545"/>
                  </a:lnTo>
                  <a:lnTo>
                    <a:pt x="1532460" y="10661723"/>
                  </a:lnTo>
                  <a:lnTo>
                    <a:pt x="1563118" y="10706705"/>
                  </a:lnTo>
                  <a:lnTo>
                    <a:pt x="1594042" y="10751491"/>
                  </a:lnTo>
                  <a:lnTo>
                    <a:pt x="1625231" y="10796079"/>
                  </a:lnTo>
                  <a:lnTo>
                    <a:pt x="1656684" y="10840468"/>
                  </a:lnTo>
                  <a:lnTo>
                    <a:pt x="1688399" y="10884657"/>
                  </a:lnTo>
                  <a:lnTo>
                    <a:pt x="1720375" y="10928644"/>
                  </a:lnTo>
                  <a:lnTo>
                    <a:pt x="1752612" y="10972429"/>
                  </a:lnTo>
                  <a:lnTo>
                    <a:pt x="1785108" y="11016011"/>
                  </a:lnTo>
                  <a:lnTo>
                    <a:pt x="1817862" y="11059388"/>
                  </a:lnTo>
                  <a:lnTo>
                    <a:pt x="1850872" y="11102559"/>
                  </a:lnTo>
                  <a:lnTo>
                    <a:pt x="1884139" y="11145523"/>
                  </a:lnTo>
                  <a:lnTo>
                    <a:pt x="1917660" y="11188279"/>
                  </a:lnTo>
                  <a:lnTo>
                    <a:pt x="1951434" y="11230826"/>
                  </a:lnTo>
                  <a:lnTo>
                    <a:pt x="1985461" y="11273162"/>
                  </a:lnTo>
                  <a:lnTo>
                    <a:pt x="2014261" y="11308556"/>
                  </a:lnTo>
                </a:path>
                <a:path w="2014855" h="11308715">
                  <a:moveTo>
                    <a:pt x="2014274" y="0"/>
                  </a:moveTo>
                  <a:lnTo>
                    <a:pt x="1976795" y="46128"/>
                  </a:lnTo>
                  <a:lnTo>
                    <a:pt x="1933861" y="99803"/>
                  </a:lnTo>
                  <a:lnTo>
                    <a:pt x="1891333" y="153814"/>
                  </a:lnTo>
                  <a:lnTo>
                    <a:pt x="1849211" y="208158"/>
                  </a:lnTo>
                  <a:lnTo>
                    <a:pt x="1807500" y="262834"/>
                  </a:lnTo>
                  <a:lnTo>
                    <a:pt x="1766199" y="317838"/>
                  </a:lnTo>
                  <a:lnTo>
                    <a:pt x="1725314" y="373170"/>
                  </a:lnTo>
                  <a:lnTo>
                    <a:pt x="1684844" y="428825"/>
                  </a:lnTo>
                  <a:lnTo>
                    <a:pt x="1644793" y="484803"/>
                  </a:lnTo>
                  <a:lnTo>
                    <a:pt x="1605164" y="541101"/>
                  </a:lnTo>
                  <a:lnTo>
                    <a:pt x="1565957" y="597716"/>
                  </a:lnTo>
                  <a:lnTo>
                    <a:pt x="1527176" y="654646"/>
                  </a:lnTo>
                  <a:lnTo>
                    <a:pt x="1488824" y="711889"/>
                  </a:lnTo>
                  <a:lnTo>
                    <a:pt x="1450901" y="769442"/>
                  </a:lnTo>
                  <a:lnTo>
                    <a:pt x="1413411" y="827304"/>
                  </a:lnTo>
                  <a:lnTo>
                    <a:pt x="1376356" y="885472"/>
                  </a:lnTo>
                  <a:lnTo>
                    <a:pt x="1339737" y="943943"/>
                  </a:lnTo>
                  <a:lnTo>
                    <a:pt x="1303559" y="1002716"/>
                  </a:lnTo>
                  <a:lnTo>
                    <a:pt x="1267822" y="1061788"/>
                  </a:lnTo>
                  <a:lnTo>
                    <a:pt x="1232529" y="1121157"/>
                  </a:lnTo>
                  <a:lnTo>
                    <a:pt x="1197682" y="1180820"/>
                  </a:lnTo>
                  <a:lnTo>
                    <a:pt x="1163284" y="1240775"/>
                  </a:lnTo>
                  <a:lnTo>
                    <a:pt x="1129337" y="1301020"/>
                  </a:lnTo>
                  <a:lnTo>
                    <a:pt x="1095844" y="1361553"/>
                  </a:lnTo>
                  <a:lnTo>
                    <a:pt x="1062805" y="1422370"/>
                  </a:lnTo>
                  <a:lnTo>
                    <a:pt x="1030225" y="1483471"/>
                  </a:lnTo>
                  <a:lnTo>
                    <a:pt x="998105" y="1544853"/>
                  </a:lnTo>
                  <a:lnTo>
                    <a:pt x="966447" y="1606512"/>
                  </a:lnTo>
                  <a:lnTo>
                    <a:pt x="935254" y="1668448"/>
                  </a:lnTo>
                  <a:lnTo>
                    <a:pt x="904528" y="1730658"/>
                  </a:lnTo>
                  <a:lnTo>
                    <a:pt x="874271" y="1793139"/>
                  </a:lnTo>
                  <a:lnTo>
                    <a:pt x="844487" y="1855889"/>
                  </a:lnTo>
                  <a:lnTo>
                    <a:pt x="815176" y="1918906"/>
                  </a:lnTo>
                  <a:lnTo>
                    <a:pt x="786341" y="1982187"/>
                  </a:lnTo>
                  <a:lnTo>
                    <a:pt x="757985" y="2045731"/>
                  </a:lnTo>
                  <a:lnTo>
                    <a:pt x="730109" y="2109535"/>
                  </a:lnTo>
                  <a:lnTo>
                    <a:pt x="702717" y="2173596"/>
                  </a:lnTo>
                  <a:lnTo>
                    <a:pt x="675810" y="2237913"/>
                  </a:lnTo>
                  <a:lnTo>
                    <a:pt x="649392" y="2302483"/>
                  </a:lnTo>
                  <a:lnTo>
                    <a:pt x="623463" y="2367303"/>
                  </a:lnTo>
                  <a:lnTo>
                    <a:pt x="598026" y="2432372"/>
                  </a:lnTo>
                  <a:lnTo>
                    <a:pt x="573084" y="2497687"/>
                  </a:lnTo>
                  <a:lnTo>
                    <a:pt x="548639" y="2563246"/>
                  </a:lnTo>
                  <a:lnTo>
                    <a:pt x="524694" y="2629046"/>
                  </a:lnTo>
                  <a:lnTo>
                    <a:pt x="501250" y="2695085"/>
                  </a:lnTo>
                  <a:lnTo>
                    <a:pt x="478310" y="2761362"/>
                  </a:lnTo>
                  <a:lnTo>
                    <a:pt x="455876" y="2827873"/>
                  </a:lnTo>
                  <a:lnTo>
                    <a:pt x="433950" y="2894616"/>
                  </a:lnTo>
                  <a:lnTo>
                    <a:pt x="412535" y="2961590"/>
                  </a:lnTo>
                  <a:lnTo>
                    <a:pt x="391634" y="3028791"/>
                  </a:lnTo>
                  <a:lnTo>
                    <a:pt x="371248" y="3096217"/>
                  </a:lnTo>
                  <a:lnTo>
                    <a:pt x="351379" y="3163867"/>
                  </a:lnTo>
                  <a:lnTo>
                    <a:pt x="332030" y="3231737"/>
                  </a:lnTo>
                  <a:lnTo>
                    <a:pt x="313204" y="3299826"/>
                  </a:lnTo>
                  <a:lnTo>
                    <a:pt x="294902" y="3368131"/>
                  </a:lnTo>
                  <a:lnTo>
                    <a:pt x="277128" y="3436650"/>
                  </a:lnTo>
                  <a:lnTo>
                    <a:pt x="259882" y="3505381"/>
                  </a:lnTo>
                  <a:lnTo>
                    <a:pt x="243168" y="3574321"/>
                  </a:lnTo>
                  <a:lnTo>
                    <a:pt x="226987" y="3643468"/>
                  </a:lnTo>
                  <a:lnTo>
                    <a:pt x="211343" y="3712820"/>
                  </a:lnTo>
                  <a:lnTo>
                    <a:pt x="196237" y="3782374"/>
                  </a:lnTo>
                  <a:lnTo>
                    <a:pt x="181672" y="3852128"/>
                  </a:lnTo>
                  <a:lnTo>
                    <a:pt x="167650" y="3922080"/>
                  </a:lnTo>
                  <a:lnTo>
                    <a:pt x="154173" y="3992227"/>
                  </a:lnTo>
                  <a:lnTo>
                    <a:pt x="141244" y="4062568"/>
                  </a:lnTo>
                  <a:lnTo>
                    <a:pt x="128864" y="4133100"/>
                  </a:lnTo>
                  <a:lnTo>
                    <a:pt x="117037" y="4203820"/>
                  </a:lnTo>
                  <a:lnTo>
                    <a:pt x="105764" y="4274726"/>
                  </a:lnTo>
                  <a:lnTo>
                    <a:pt x="95048" y="4345817"/>
                  </a:lnTo>
                  <a:lnTo>
                    <a:pt x="84892" y="4417089"/>
                  </a:lnTo>
                  <a:lnTo>
                    <a:pt x="75296" y="4488540"/>
                  </a:lnTo>
                  <a:lnTo>
                    <a:pt x="66265" y="4560169"/>
                  </a:lnTo>
                  <a:lnTo>
                    <a:pt x="57799" y="4631972"/>
                  </a:lnTo>
                  <a:lnTo>
                    <a:pt x="49902" y="4703948"/>
                  </a:lnTo>
                  <a:lnTo>
                    <a:pt x="42575" y="4776094"/>
                  </a:lnTo>
                  <a:lnTo>
                    <a:pt x="35821" y="4848408"/>
                  </a:lnTo>
                  <a:lnTo>
                    <a:pt x="29642" y="4920887"/>
                  </a:lnTo>
                  <a:lnTo>
                    <a:pt x="24041" y="4993530"/>
                  </a:lnTo>
                  <a:lnTo>
                    <a:pt x="19020" y="5066334"/>
                  </a:lnTo>
                  <a:lnTo>
                    <a:pt x="14581" y="5139296"/>
                  </a:lnTo>
                  <a:lnTo>
                    <a:pt x="10726" y="5212415"/>
                  </a:lnTo>
                  <a:lnTo>
                    <a:pt x="7458" y="5285688"/>
                  </a:lnTo>
                  <a:lnTo>
                    <a:pt x="4779" y="5359113"/>
                  </a:lnTo>
                  <a:lnTo>
                    <a:pt x="2692" y="5432687"/>
                  </a:lnTo>
                  <a:lnTo>
                    <a:pt x="1197" y="5506408"/>
                  </a:lnTo>
                  <a:lnTo>
                    <a:pt x="299" y="5580274"/>
                  </a:lnTo>
                  <a:lnTo>
                    <a:pt x="0" y="5654283"/>
                  </a:lnTo>
                  <a:lnTo>
                    <a:pt x="150" y="5706723"/>
                  </a:lnTo>
                  <a:lnTo>
                    <a:pt x="601" y="5759092"/>
                  </a:lnTo>
                  <a:lnTo>
                    <a:pt x="1352" y="5811389"/>
                  </a:lnTo>
                  <a:lnTo>
                    <a:pt x="2402" y="5863613"/>
                  </a:lnTo>
                  <a:lnTo>
                    <a:pt x="3749" y="5915764"/>
                  </a:lnTo>
                  <a:lnTo>
                    <a:pt x="5394" y="5967840"/>
                  </a:lnTo>
                  <a:lnTo>
                    <a:pt x="7336" y="6019841"/>
                  </a:lnTo>
                  <a:lnTo>
                    <a:pt x="9573" y="6071766"/>
                  </a:lnTo>
                  <a:lnTo>
                    <a:pt x="12104" y="6123614"/>
                  </a:lnTo>
                  <a:lnTo>
                    <a:pt x="14930" y="6175384"/>
                  </a:lnTo>
                  <a:lnTo>
                    <a:pt x="18049" y="6227076"/>
                  </a:lnTo>
                  <a:lnTo>
                    <a:pt x="21460" y="6278688"/>
                  </a:lnTo>
                  <a:lnTo>
                    <a:pt x="25163" y="6330220"/>
                  </a:lnTo>
                  <a:lnTo>
                    <a:pt x="29157" y="6381671"/>
                  </a:lnTo>
                  <a:lnTo>
                    <a:pt x="33440" y="6433040"/>
                  </a:lnTo>
                  <a:lnTo>
                    <a:pt x="38013" y="6484327"/>
                  </a:lnTo>
                  <a:lnTo>
                    <a:pt x="42874" y="6535530"/>
                  </a:lnTo>
                  <a:lnTo>
                    <a:pt x="48022" y="6586649"/>
                  </a:lnTo>
                  <a:lnTo>
                    <a:pt x="53457" y="6637683"/>
                  </a:lnTo>
                  <a:lnTo>
                    <a:pt x="59177" y="6688631"/>
                  </a:lnTo>
                  <a:lnTo>
                    <a:pt x="65183" y="6739492"/>
                  </a:lnTo>
                  <a:lnTo>
                    <a:pt x="71472" y="6790265"/>
                  </a:lnTo>
                  <a:lnTo>
                    <a:pt x="78046" y="6840950"/>
                  </a:lnTo>
                  <a:lnTo>
                    <a:pt x="84901" y="6891546"/>
                  </a:lnTo>
                  <a:lnTo>
                    <a:pt x="92039" y="6942052"/>
                  </a:lnTo>
                  <a:lnTo>
                    <a:pt x="99457" y="6992467"/>
                  </a:lnTo>
                  <a:lnTo>
                    <a:pt x="107155" y="7042791"/>
                  </a:lnTo>
                  <a:lnTo>
                    <a:pt x="115133" y="7093022"/>
                  </a:lnTo>
                  <a:lnTo>
                    <a:pt x="123389" y="7143159"/>
                  </a:lnTo>
                  <a:lnTo>
                    <a:pt x="131922" y="7193203"/>
                  </a:lnTo>
                  <a:lnTo>
                    <a:pt x="140733" y="7243152"/>
                  </a:lnTo>
                  <a:lnTo>
                    <a:pt x="149819" y="7293004"/>
                  </a:lnTo>
                  <a:lnTo>
                    <a:pt x="159181" y="7342761"/>
                  </a:lnTo>
                  <a:lnTo>
                    <a:pt x="168817" y="7392420"/>
                  </a:lnTo>
                  <a:lnTo>
                    <a:pt x="178726" y="7441980"/>
                  </a:lnTo>
                  <a:lnTo>
                    <a:pt x="188908" y="7491442"/>
                  </a:lnTo>
                  <a:lnTo>
                    <a:pt x="199362" y="7540804"/>
                  </a:lnTo>
                  <a:lnTo>
                    <a:pt x="210087" y="7590065"/>
                  </a:lnTo>
                  <a:lnTo>
                    <a:pt x="221083" y="7639224"/>
                  </a:lnTo>
                  <a:lnTo>
                    <a:pt x="232348" y="7688282"/>
                  </a:lnTo>
                  <a:lnTo>
                    <a:pt x="243881" y="7737236"/>
                  </a:lnTo>
                  <a:lnTo>
                    <a:pt x="255682" y="7786086"/>
                  </a:lnTo>
                  <a:lnTo>
                    <a:pt x="267751" y="7834832"/>
                  </a:lnTo>
                  <a:lnTo>
                    <a:pt x="280085" y="7883471"/>
                  </a:lnTo>
                </a:path>
              </a:pathLst>
            </a:custGeom>
            <a:ln w="62825">
              <a:solidFill>
                <a:srgbClr val="005092"/>
              </a:solidFill>
            </a:ln>
          </p:spPr>
          <p:txBody>
            <a:bodyPr wrap="square" lIns="0" tIns="0" rIns="0" bIns="0" rtlCol="0"/>
            <a:lstStyle/>
            <a:p>
              <a:endParaRPr sz="1800" dirty="0">
                <a:latin typeface="Arial" panose="020B0604020202020204" pitchFamily="34" charset="0"/>
                <a:cs typeface="Arial" panose="020B0604020202020204" pitchFamily="34" charset="0"/>
              </a:endParaRPr>
            </a:p>
          </p:txBody>
        </p:sp>
        <p:sp>
          <p:nvSpPr>
            <p:cNvPr id="3" name="Ellipse 2">
              <a:extLst>
                <a:ext uri="{FF2B5EF4-FFF2-40B4-BE49-F238E27FC236}">
                  <a16:creationId xmlns:a16="http://schemas.microsoft.com/office/drawing/2014/main" id="{5BA0CEFE-B793-4344-AAE1-40473C8DA798}"/>
                </a:ext>
              </a:extLst>
            </p:cNvPr>
            <p:cNvSpPr/>
            <p:nvPr userDrawn="1"/>
          </p:nvSpPr>
          <p:spPr>
            <a:xfrm>
              <a:off x="17784060" y="4848045"/>
              <a:ext cx="1142295" cy="10949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ln>
                  <a:solidFill>
                    <a:schemeClr val="bg1"/>
                  </a:solidFill>
                </a:ln>
                <a:solidFill>
                  <a:schemeClr val="bg1"/>
                </a:solidFill>
              </a:endParaRPr>
            </a:p>
          </p:txBody>
        </p:sp>
        <p:sp>
          <p:nvSpPr>
            <p:cNvPr id="39" name="object 16">
              <a:extLst>
                <a:ext uri="{FF2B5EF4-FFF2-40B4-BE49-F238E27FC236}">
                  <a16:creationId xmlns:a16="http://schemas.microsoft.com/office/drawing/2014/main" id="{5A043696-9405-4F9D-B451-4649988C539D}"/>
                </a:ext>
              </a:extLst>
            </p:cNvPr>
            <p:cNvSpPr/>
            <p:nvPr/>
          </p:nvSpPr>
          <p:spPr>
            <a:xfrm rot="5400000">
              <a:off x="18170817" y="5204878"/>
              <a:ext cx="368779" cy="381332"/>
            </a:xfrm>
            <a:custGeom>
              <a:avLst/>
              <a:gdLst/>
              <a:ahLst/>
              <a:cxnLst/>
              <a:rect l="l" t="t" r="r" b="b"/>
              <a:pathLst>
                <a:path w="269240" h="269240">
                  <a:moveTo>
                    <a:pt x="269237" y="0"/>
                  </a:moveTo>
                  <a:lnTo>
                    <a:pt x="0" y="0"/>
                  </a:lnTo>
                  <a:lnTo>
                    <a:pt x="0" y="269237"/>
                  </a:lnTo>
                  <a:lnTo>
                    <a:pt x="269237" y="269237"/>
                  </a:lnTo>
                  <a:lnTo>
                    <a:pt x="269237" y="0"/>
                  </a:lnTo>
                  <a:close/>
                </a:path>
              </a:pathLst>
            </a:custGeom>
            <a:solidFill>
              <a:srgbClr val="007D47"/>
            </a:solidFill>
          </p:spPr>
          <p:txBody>
            <a:bodyPr wrap="square" lIns="0" tIns="0" rIns="0" bIns="0" rtlCol="0"/>
            <a:lstStyle/>
            <a:p>
              <a:endParaRPr sz="1800">
                <a:latin typeface="Arial" panose="020B0604020202020204" pitchFamily="34" charset="0"/>
                <a:cs typeface="Arial" panose="020B0604020202020204" pitchFamily="34" charset="0"/>
              </a:endParaRPr>
            </a:p>
          </p:txBody>
        </p:sp>
      </p:grpSp>
      <p:sp>
        <p:nvSpPr>
          <p:cNvPr id="45" name="Forme libre : forme 44">
            <a:extLst>
              <a:ext uri="{FF2B5EF4-FFF2-40B4-BE49-F238E27FC236}">
                <a16:creationId xmlns:a16="http://schemas.microsoft.com/office/drawing/2014/main" id="{FBBA95F2-46BF-44BD-9B24-FE5EDD40BF55}"/>
              </a:ext>
            </a:extLst>
          </p:cNvPr>
          <p:cNvSpPr/>
          <p:nvPr/>
        </p:nvSpPr>
        <p:spPr>
          <a:xfrm>
            <a:off x="0" y="4162470"/>
            <a:ext cx="20104100" cy="7146881"/>
          </a:xfrm>
          <a:custGeom>
            <a:avLst/>
            <a:gdLst>
              <a:gd name="connsiteX0" fmla="*/ 6095996 w 12192000"/>
              <a:gd name="connsiteY0" fmla="*/ 0 h 3625378"/>
              <a:gd name="connsiteX1" fmla="*/ 11686340 w 12192000"/>
              <a:gd name="connsiteY1" fmla="*/ 1168914 h 3625378"/>
              <a:gd name="connsiteX2" fmla="*/ 12191996 w 12192000"/>
              <a:gd name="connsiteY2" fmla="*/ 1406222 h 3625378"/>
              <a:gd name="connsiteX3" fmla="*/ 12191996 w 12192000"/>
              <a:gd name="connsiteY3" fmla="*/ 2375907 h 3625378"/>
              <a:gd name="connsiteX4" fmla="*/ 12192000 w 12192000"/>
              <a:gd name="connsiteY4" fmla="*/ 2375907 h 3625378"/>
              <a:gd name="connsiteX5" fmla="*/ 12192000 w 12192000"/>
              <a:gd name="connsiteY5" fmla="*/ 3625378 h 3625378"/>
              <a:gd name="connsiteX6" fmla="*/ 0 w 12192000"/>
              <a:gd name="connsiteY6" fmla="*/ 3625378 h 3625378"/>
              <a:gd name="connsiteX7" fmla="*/ 0 w 12192000"/>
              <a:gd name="connsiteY7" fmla="*/ 1406220 h 3625378"/>
              <a:gd name="connsiteX8" fmla="*/ 505652 w 12192000"/>
              <a:gd name="connsiteY8" fmla="*/ 1168914 h 3625378"/>
              <a:gd name="connsiteX9" fmla="*/ 6095996 w 12192000"/>
              <a:gd name="connsiteY9" fmla="*/ 0 h 3625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3625378">
                <a:moveTo>
                  <a:pt x="6095996" y="0"/>
                </a:moveTo>
                <a:cubicBezTo>
                  <a:pt x="8045531" y="0"/>
                  <a:pt x="9937120" y="401982"/>
                  <a:pt x="11686340" y="1168914"/>
                </a:cubicBezTo>
                <a:lnTo>
                  <a:pt x="12191996" y="1406222"/>
                </a:lnTo>
                <a:lnTo>
                  <a:pt x="12191996" y="2375907"/>
                </a:lnTo>
                <a:lnTo>
                  <a:pt x="12192000" y="2375907"/>
                </a:lnTo>
                <a:lnTo>
                  <a:pt x="12192000" y="3625378"/>
                </a:lnTo>
                <a:lnTo>
                  <a:pt x="0" y="3625378"/>
                </a:lnTo>
                <a:lnTo>
                  <a:pt x="0" y="1406220"/>
                </a:lnTo>
                <a:lnTo>
                  <a:pt x="505652" y="1168914"/>
                </a:lnTo>
                <a:cubicBezTo>
                  <a:pt x="2254871" y="401982"/>
                  <a:pt x="4146462" y="0"/>
                  <a:pt x="6095996"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50781" tIns="75390" rIns="150781" bIns="75390" numCol="1" spcCol="0" rtlCol="0" fromWordArt="0" anchor="ctr" anchorCtr="0" forceAA="0" compatLnSpc="1">
            <a:prstTxWarp prst="textNoShape">
              <a:avLst/>
            </a:prstTxWarp>
            <a:noAutofit/>
          </a:bodyPr>
          <a:lstStyle/>
          <a:p>
            <a:pPr algn="ctr"/>
            <a:endParaRPr lang="en-US" sz="2968"/>
          </a:p>
        </p:txBody>
      </p:sp>
      <p:sp>
        <p:nvSpPr>
          <p:cNvPr id="34" name="Espace réservé pour une image  56">
            <a:extLst>
              <a:ext uri="{FF2B5EF4-FFF2-40B4-BE49-F238E27FC236}">
                <a16:creationId xmlns:a16="http://schemas.microsoft.com/office/drawing/2014/main" id="{DEE135CD-CCE5-4BAF-AFDB-B96C529B9478}"/>
              </a:ext>
            </a:extLst>
          </p:cNvPr>
          <p:cNvSpPr>
            <a:spLocks noGrp="1"/>
          </p:cNvSpPr>
          <p:nvPr>
            <p:ph type="pic" sz="quarter" idx="16" hasCustomPrompt="1"/>
          </p:nvPr>
        </p:nvSpPr>
        <p:spPr>
          <a:xfrm>
            <a:off x="4668165" y="3063114"/>
            <a:ext cx="2712342" cy="2712526"/>
          </a:xfrm>
          <a:prstGeom prst="ellipse">
            <a:avLst/>
          </a:prstGeom>
          <a:solidFill>
            <a:schemeClr val="bg2"/>
          </a:solidFill>
          <a:ln w="12700">
            <a:noFill/>
          </a:ln>
          <a:effectLst>
            <a:outerShdw blurRad="127000" dist="38100" dir="2700000" algn="tl" rotWithShape="0">
              <a:prstClr val="black">
                <a:alpha val="10000"/>
              </a:prstClr>
            </a:outerShdw>
          </a:effectLst>
        </p:spPr>
        <p:txBody>
          <a:bodyPr wrap="square" lIns="0" tIns="0" rIns="0" bIns="108000" anchor="b">
            <a:noAutofit/>
          </a:bodyPr>
          <a:lstStyle>
            <a:lvl1pPr marL="0" indent="0" algn="ctr">
              <a:lnSpc>
                <a:spcPct val="100000"/>
              </a:lnSpc>
              <a:buNone/>
              <a:defRPr sz="1979">
                <a:solidFill>
                  <a:schemeClr val="bg2">
                    <a:lumMod val="50000"/>
                  </a:schemeClr>
                </a:solidFill>
                <a:latin typeface="+mj-lt"/>
              </a:defRPr>
            </a:lvl1pPr>
          </a:lstStyle>
          <a:p>
            <a:r>
              <a:rPr lang="fr-FR"/>
              <a:t>Cliquez sur l’icone </a:t>
            </a:r>
            <a:br>
              <a:rPr lang="fr-FR"/>
            </a:br>
            <a:r>
              <a:rPr lang="fr-FR"/>
              <a:t>pour insérer une image</a:t>
            </a:r>
          </a:p>
        </p:txBody>
      </p:sp>
      <p:sp>
        <p:nvSpPr>
          <p:cNvPr id="36" name="Espace réservé pour une image  56">
            <a:extLst>
              <a:ext uri="{FF2B5EF4-FFF2-40B4-BE49-F238E27FC236}">
                <a16:creationId xmlns:a16="http://schemas.microsoft.com/office/drawing/2014/main" id="{77AFD99F-5C25-47D7-ACCD-1FDDD1E14A5B}"/>
              </a:ext>
            </a:extLst>
          </p:cNvPr>
          <p:cNvSpPr>
            <a:spLocks noGrp="1"/>
          </p:cNvSpPr>
          <p:nvPr>
            <p:ph type="pic" sz="quarter" idx="17" hasCustomPrompt="1"/>
          </p:nvPr>
        </p:nvSpPr>
        <p:spPr>
          <a:xfrm>
            <a:off x="12726979" y="3063114"/>
            <a:ext cx="2712342" cy="2712526"/>
          </a:xfrm>
          <a:prstGeom prst="ellipse">
            <a:avLst/>
          </a:prstGeom>
          <a:solidFill>
            <a:schemeClr val="bg2"/>
          </a:solidFill>
          <a:ln w="12700">
            <a:noFill/>
          </a:ln>
          <a:effectLst>
            <a:outerShdw blurRad="127000" dist="38100" dir="2700000" algn="tl" rotWithShape="0">
              <a:prstClr val="black">
                <a:alpha val="10000"/>
              </a:prstClr>
            </a:outerShdw>
          </a:effectLst>
        </p:spPr>
        <p:txBody>
          <a:bodyPr wrap="square" lIns="0" tIns="0" rIns="0" bIns="108000" anchor="b">
            <a:noAutofit/>
          </a:bodyPr>
          <a:lstStyle>
            <a:lvl1pPr marL="0" indent="0" algn="ctr">
              <a:lnSpc>
                <a:spcPct val="100000"/>
              </a:lnSpc>
              <a:buNone/>
              <a:defRPr sz="1979">
                <a:solidFill>
                  <a:schemeClr val="bg2">
                    <a:lumMod val="50000"/>
                  </a:schemeClr>
                </a:solidFill>
                <a:latin typeface="+mj-lt"/>
              </a:defRPr>
            </a:lvl1pPr>
          </a:lstStyle>
          <a:p>
            <a:r>
              <a:rPr lang="fr-FR"/>
              <a:t>Cliquez sur l’icone </a:t>
            </a:r>
            <a:br>
              <a:rPr lang="fr-FR"/>
            </a:br>
            <a:r>
              <a:rPr lang="fr-FR"/>
              <a:t>pour insérer une image</a:t>
            </a:r>
          </a:p>
        </p:txBody>
      </p:sp>
      <p:sp>
        <p:nvSpPr>
          <p:cNvPr id="38" name="Title Placeholder 1">
            <a:extLst>
              <a:ext uri="{FF2B5EF4-FFF2-40B4-BE49-F238E27FC236}">
                <a16:creationId xmlns:a16="http://schemas.microsoft.com/office/drawing/2014/main" id="{DE624854-0EEA-4407-8AE0-6221716971F1}"/>
              </a:ext>
            </a:extLst>
          </p:cNvPr>
          <p:cNvSpPr>
            <a:spLocks noGrp="1"/>
          </p:cNvSpPr>
          <p:nvPr>
            <p:ph type="title" hasCustomPrompt="1"/>
          </p:nvPr>
        </p:nvSpPr>
        <p:spPr>
          <a:xfrm>
            <a:off x="3596749" y="595944"/>
            <a:ext cx="12910602" cy="1288009"/>
          </a:xfrm>
          <a:prstGeom prst="rect">
            <a:avLst/>
          </a:prstGeom>
        </p:spPr>
        <p:txBody>
          <a:bodyPr vert="horz" lIns="91440" tIns="45720" rIns="91440" bIns="45720" rtlCol="0" anchor="ctr">
            <a:noAutofit/>
          </a:bodyPr>
          <a:lstStyle>
            <a:lvl1pPr algn="ctr">
              <a:lnSpc>
                <a:spcPct val="100000"/>
              </a:lnSpc>
              <a:defRPr sz="6596" cap="all" normalizeH="0" baseline="0">
                <a:solidFill>
                  <a:schemeClr val="accent4"/>
                </a:solidFill>
                <a:effectLst>
                  <a:outerShdw dist="38100" dir="2700000" algn="tl" rotWithShape="0">
                    <a:prstClr val="black">
                      <a:alpha val="30000"/>
                    </a:prstClr>
                  </a:outerShdw>
                </a:effectLst>
                <a:latin typeface="+mj-lt"/>
              </a:defRPr>
            </a:lvl1pPr>
          </a:lstStyle>
          <a:p>
            <a:r>
              <a:rPr lang="fr-FR" dirty="0" err="1"/>
              <a:t>SpEAKERS</a:t>
            </a:r>
            <a:endParaRPr lang="fr-FR" dirty="0"/>
          </a:p>
        </p:txBody>
      </p:sp>
      <p:sp>
        <p:nvSpPr>
          <p:cNvPr id="40" name="Espace réservé du texte 36">
            <a:extLst>
              <a:ext uri="{FF2B5EF4-FFF2-40B4-BE49-F238E27FC236}">
                <a16:creationId xmlns:a16="http://schemas.microsoft.com/office/drawing/2014/main" id="{845CEECC-47C2-4E97-8C6C-B300B8708B22}"/>
              </a:ext>
            </a:extLst>
          </p:cNvPr>
          <p:cNvSpPr>
            <a:spLocks noGrp="1"/>
          </p:cNvSpPr>
          <p:nvPr>
            <p:ph type="body" sz="quarter" idx="14" hasCustomPrompt="1"/>
          </p:nvPr>
        </p:nvSpPr>
        <p:spPr>
          <a:xfrm>
            <a:off x="3298766" y="6263449"/>
            <a:ext cx="5451133" cy="368779"/>
          </a:xfrm>
        </p:spPr>
        <p:txBody>
          <a:bodyPr anchor="ctr">
            <a:noAutofit/>
          </a:bodyPr>
          <a:lstStyle>
            <a:lvl1pPr marL="0" indent="0" algn="ctr">
              <a:buNone/>
              <a:defRPr sz="2800">
                <a:solidFill>
                  <a:schemeClr val="tx2"/>
                </a:solidFill>
                <a:latin typeface="+mj-lt"/>
              </a:defRPr>
            </a:lvl1pPr>
          </a:lstStyle>
          <a:p>
            <a:pPr lvl="0"/>
            <a:r>
              <a:rPr lang="fr-FR" dirty="0"/>
              <a:t>Speaker NAME</a:t>
            </a:r>
            <a:endParaRPr lang="en-US" dirty="0"/>
          </a:p>
        </p:txBody>
      </p:sp>
      <p:sp>
        <p:nvSpPr>
          <p:cNvPr id="41" name="Espace réservé du texte 36">
            <a:extLst>
              <a:ext uri="{FF2B5EF4-FFF2-40B4-BE49-F238E27FC236}">
                <a16:creationId xmlns:a16="http://schemas.microsoft.com/office/drawing/2014/main" id="{E9DD91AF-BBF6-4047-9AD8-1E62479BF49D}"/>
              </a:ext>
            </a:extLst>
          </p:cNvPr>
          <p:cNvSpPr>
            <a:spLocks noGrp="1"/>
          </p:cNvSpPr>
          <p:nvPr>
            <p:ph type="body" sz="quarter" idx="18" hasCustomPrompt="1"/>
          </p:nvPr>
        </p:nvSpPr>
        <p:spPr>
          <a:xfrm>
            <a:off x="11357585" y="6263449"/>
            <a:ext cx="5451133" cy="368779"/>
          </a:xfrm>
        </p:spPr>
        <p:txBody>
          <a:bodyPr anchor="ctr">
            <a:noAutofit/>
          </a:bodyPr>
          <a:lstStyle>
            <a:lvl1pPr marL="0" indent="0" algn="ctr">
              <a:buNone/>
              <a:defRPr sz="2800">
                <a:solidFill>
                  <a:schemeClr val="tx2"/>
                </a:solidFill>
                <a:latin typeface="+mj-lt"/>
              </a:defRPr>
            </a:lvl1pPr>
          </a:lstStyle>
          <a:p>
            <a:pPr lvl="0"/>
            <a:r>
              <a:rPr lang="fr-FR" dirty="0"/>
              <a:t>Speaker NAME</a:t>
            </a:r>
            <a:endParaRPr lang="en-US" dirty="0"/>
          </a:p>
        </p:txBody>
      </p:sp>
      <p:sp>
        <p:nvSpPr>
          <p:cNvPr id="42" name="Espace réservé du texte 36">
            <a:extLst>
              <a:ext uri="{FF2B5EF4-FFF2-40B4-BE49-F238E27FC236}">
                <a16:creationId xmlns:a16="http://schemas.microsoft.com/office/drawing/2014/main" id="{AE162C96-9F71-45FF-AAA3-DDB236520EEA}"/>
              </a:ext>
            </a:extLst>
          </p:cNvPr>
          <p:cNvSpPr>
            <a:spLocks noGrp="1"/>
          </p:cNvSpPr>
          <p:nvPr>
            <p:ph type="body" sz="quarter" idx="19" hasCustomPrompt="1"/>
          </p:nvPr>
        </p:nvSpPr>
        <p:spPr>
          <a:xfrm>
            <a:off x="3544450" y="6737963"/>
            <a:ext cx="4953000" cy="434686"/>
          </a:xfrm>
          <a:prstGeom prst="roundRect">
            <a:avLst/>
          </a:prstGeom>
          <a:solidFill>
            <a:schemeClr val="accent2"/>
          </a:solidFill>
        </p:spPr>
        <p:txBody>
          <a:bodyPr wrap="none" lIns="108000" tIns="0" rIns="108000" bIns="18000" anchor="ctr">
            <a:noAutofit/>
          </a:bodyPr>
          <a:lstStyle>
            <a:lvl1pPr marL="0" indent="0" algn="ctr">
              <a:buNone/>
              <a:defRPr lang="en-US" sz="1814" dirty="0">
                <a:solidFill>
                  <a:schemeClr val="bg1"/>
                </a:solidFill>
                <a:latin typeface="Trebuchet MS" panose="020B0603020202020204" pitchFamily="34" charset="0"/>
                <a:ea typeface="+mj-ea"/>
                <a:cs typeface="+mj-cs"/>
              </a:defRPr>
            </a:lvl1pPr>
          </a:lstStyle>
          <a:p>
            <a:pPr marL="94240" lvl="0" indent="-471202" algn="ctr">
              <a:lnSpc>
                <a:spcPct val="100000"/>
              </a:lnSpc>
              <a:spcBef>
                <a:spcPct val="0"/>
              </a:spcBef>
            </a:pPr>
            <a:r>
              <a:rPr lang="fr-FR" dirty="0"/>
              <a:t>Position</a:t>
            </a:r>
            <a:endParaRPr lang="en-US" dirty="0"/>
          </a:p>
        </p:txBody>
      </p:sp>
      <p:sp>
        <p:nvSpPr>
          <p:cNvPr id="64" name="Espace réservé du texte 41">
            <a:extLst>
              <a:ext uri="{FF2B5EF4-FFF2-40B4-BE49-F238E27FC236}">
                <a16:creationId xmlns:a16="http://schemas.microsoft.com/office/drawing/2014/main" id="{59C34B55-C494-441E-A7E0-E842F5754C36}"/>
              </a:ext>
            </a:extLst>
          </p:cNvPr>
          <p:cNvSpPr>
            <a:spLocks noGrp="1"/>
          </p:cNvSpPr>
          <p:nvPr>
            <p:ph type="body" sz="quarter" idx="15" hasCustomPrompt="1"/>
          </p:nvPr>
        </p:nvSpPr>
        <p:spPr>
          <a:xfrm>
            <a:off x="3020699" y="7594551"/>
            <a:ext cx="6007267" cy="2276123"/>
          </a:xfrm>
        </p:spPr>
        <p:txBody>
          <a:bodyPr vert="horz" lIns="0" tIns="0" rIns="0" bIns="0" rtlCol="0">
            <a:noAutofit/>
          </a:bodyPr>
          <a:lstStyle>
            <a:lvl1pPr marL="0" indent="0" algn="ctr">
              <a:spcBef>
                <a:spcPts val="989"/>
              </a:spcBef>
              <a:buNone/>
              <a:defRPr lang="fr-FR" sz="2400" dirty="0"/>
            </a:lvl1pPr>
            <a:lvl2pPr marL="216679" indent="0" algn="ctr">
              <a:spcBef>
                <a:spcPts val="989"/>
              </a:spcBef>
              <a:buNone/>
              <a:defRPr lang="fr-FR" sz="2000" dirty="0"/>
            </a:lvl2pPr>
            <a:lvl3pPr marL="810319" indent="0" algn="ctr">
              <a:spcBef>
                <a:spcPts val="989"/>
              </a:spcBef>
              <a:buNone/>
              <a:defRPr lang="fr-FR" sz="1800" dirty="0"/>
            </a:lvl3pPr>
            <a:lvl4pPr marL="1403959" indent="0" algn="ctr">
              <a:spcBef>
                <a:spcPts val="989"/>
              </a:spcBef>
              <a:buNone/>
              <a:defRPr lang="fr-FR" sz="1600" dirty="0"/>
            </a:lvl4pPr>
            <a:lvl5pPr marL="1997599" indent="0" algn="ctr">
              <a:spcBef>
                <a:spcPts val="989"/>
              </a:spcBef>
              <a:buNone/>
              <a:defRPr lang="en-US" sz="1600" dirty="0"/>
            </a:lvl5pPr>
          </a:lstStyle>
          <a:p>
            <a:pPr marL="376961" lvl="0" indent="-376961" algn="ctr"/>
            <a:r>
              <a:rPr lang="fr-FR" dirty="0"/>
              <a:t>Cliquez pour modifier les styles du texte du masque</a:t>
            </a:r>
          </a:p>
          <a:p>
            <a:pPr marL="593640" lvl="1" indent="-376961" algn="ctr"/>
            <a:r>
              <a:rPr lang="fr-FR" dirty="0"/>
              <a:t>Deuxième niveau</a:t>
            </a:r>
          </a:p>
          <a:p>
            <a:pPr marL="1187280" lvl="2" indent="-376961" algn="ctr"/>
            <a:r>
              <a:rPr lang="fr-FR" dirty="0"/>
              <a:t>Troisième niveau</a:t>
            </a:r>
          </a:p>
          <a:p>
            <a:pPr marL="1780920" lvl="3" indent="-376961" algn="ctr"/>
            <a:r>
              <a:rPr lang="fr-FR" dirty="0"/>
              <a:t>Quatrième niveau</a:t>
            </a:r>
          </a:p>
          <a:p>
            <a:pPr marL="2374560" lvl="4" indent="-376961" algn="ctr"/>
            <a:r>
              <a:rPr lang="fr-FR" dirty="0"/>
              <a:t>Cinquième niveau</a:t>
            </a:r>
            <a:endParaRPr lang="en-US" dirty="0"/>
          </a:p>
        </p:txBody>
      </p:sp>
      <p:sp>
        <p:nvSpPr>
          <p:cNvPr id="65" name="Espace réservé du texte 41">
            <a:extLst>
              <a:ext uri="{FF2B5EF4-FFF2-40B4-BE49-F238E27FC236}">
                <a16:creationId xmlns:a16="http://schemas.microsoft.com/office/drawing/2014/main" id="{7FA9EFEE-B243-488E-B469-7E604E77CD2D}"/>
              </a:ext>
            </a:extLst>
          </p:cNvPr>
          <p:cNvSpPr>
            <a:spLocks noGrp="1"/>
          </p:cNvSpPr>
          <p:nvPr>
            <p:ph type="body" sz="quarter" idx="21" hasCustomPrompt="1"/>
          </p:nvPr>
        </p:nvSpPr>
        <p:spPr>
          <a:xfrm>
            <a:off x="11079519" y="7594551"/>
            <a:ext cx="6007267" cy="2276123"/>
          </a:xfrm>
        </p:spPr>
        <p:txBody>
          <a:bodyPr vert="horz" lIns="0" tIns="0" rIns="0" bIns="0" rtlCol="0">
            <a:noAutofit/>
          </a:bodyPr>
          <a:lstStyle>
            <a:lvl1pPr marL="0" indent="0" algn="ctr">
              <a:spcBef>
                <a:spcPts val="989"/>
              </a:spcBef>
              <a:buNone/>
              <a:defRPr lang="fr-FR" sz="2400" dirty="0"/>
            </a:lvl1pPr>
            <a:lvl2pPr marL="216679" indent="0" algn="ctr">
              <a:spcBef>
                <a:spcPts val="989"/>
              </a:spcBef>
              <a:buNone/>
              <a:defRPr lang="fr-FR" sz="2000" dirty="0"/>
            </a:lvl2pPr>
            <a:lvl3pPr marL="810319" indent="0" algn="ctr">
              <a:spcBef>
                <a:spcPts val="989"/>
              </a:spcBef>
              <a:buNone/>
              <a:defRPr lang="fr-FR" sz="1800" dirty="0"/>
            </a:lvl3pPr>
            <a:lvl4pPr marL="1403959" indent="0" algn="ctr">
              <a:spcBef>
                <a:spcPts val="989"/>
              </a:spcBef>
              <a:buNone/>
              <a:defRPr lang="fr-FR" sz="1600" dirty="0"/>
            </a:lvl4pPr>
            <a:lvl5pPr marL="1997599" indent="0" algn="ctr">
              <a:spcBef>
                <a:spcPts val="989"/>
              </a:spcBef>
              <a:buNone/>
              <a:defRPr lang="en-US" sz="1600" dirty="0"/>
            </a:lvl5pPr>
          </a:lstStyle>
          <a:p>
            <a:pPr marL="376961" lvl="0" indent="-376961" algn="ctr"/>
            <a:r>
              <a:rPr lang="fr-FR" dirty="0"/>
              <a:t>Cliquez pour modifier les styles du texte du masque</a:t>
            </a:r>
          </a:p>
          <a:p>
            <a:pPr marL="593640" lvl="1" indent="-376961" algn="ctr"/>
            <a:r>
              <a:rPr lang="fr-FR" dirty="0"/>
              <a:t>Deuxième niveau</a:t>
            </a:r>
          </a:p>
          <a:p>
            <a:pPr marL="1187280" lvl="2" indent="-376961" algn="ctr"/>
            <a:r>
              <a:rPr lang="fr-FR" dirty="0"/>
              <a:t>Troisième niveau</a:t>
            </a:r>
          </a:p>
          <a:p>
            <a:pPr marL="1780920" lvl="3" indent="-376961" algn="ctr"/>
            <a:r>
              <a:rPr lang="fr-FR" dirty="0"/>
              <a:t>Quatrième niveau</a:t>
            </a:r>
          </a:p>
          <a:p>
            <a:pPr marL="2374560" lvl="4" indent="-376961" algn="ctr"/>
            <a:r>
              <a:rPr lang="fr-FR" dirty="0"/>
              <a:t>Cinquième niveau</a:t>
            </a:r>
            <a:endParaRPr lang="en-US" dirty="0"/>
          </a:p>
        </p:txBody>
      </p:sp>
      <p:sp>
        <p:nvSpPr>
          <p:cNvPr id="31" name="Espace réservé du numéro de diapositive 4">
            <a:extLst>
              <a:ext uri="{FF2B5EF4-FFF2-40B4-BE49-F238E27FC236}">
                <a16:creationId xmlns:a16="http://schemas.microsoft.com/office/drawing/2014/main" id="{F8007A14-70DC-4556-B7BF-325A4A02A38A}"/>
              </a:ext>
            </a:extLst>
          </p:cNvPr>
          <p:cNvSpPr>
            <a:spLocks noGrp="1"/>
          </p:cNvSpPr>
          <p:nvPr>
            <p:ph type="sldNum" sz="quarter" idx="12"/>
          </p:nvPr>
        </p:nvSpPr>
        <p:spPr>
          <a:xfrm>
            <a:off x="9620368" y="10655683"/>
            <a:ext cx="863365" cy="365377"/>
          </a:xfrm>
        </p:spPr>
        <p:txBody>
          <a:bodyPr lIns="0" tIns="0" rIns="0" bIns="0">
            <a:noAutofit/>
          </a:bodyPr>
          <a:lstStyle>
            <a:lvl1pPr algn="ctr">
              <a:defRPr>
                <a:solidFill>
                  <a:schemeClr val="tx1"/>
                </a:solidFill>
                <a:latin typeface="+mj-lt"/>
              </a:defRPr>
            </a:lvl1pPr>
          </a:lstStyle>
          <a:p>
            <a:endParaRPr lang="fr-FR" dirty="0"/>
          </a:p>
        </p:txBody>
      </p:sp>
      <p:sp>
        <p:nvSpPr>
          <p:cNvPr id="33" name="Espace réservé du texte 36">
            <a:extLst>
              <a:ext uri="{FF2B5EF4-FFF2-40B4-BE49-F238E27FC236}">
                <a16:creationId xmlns:a16="http://schemas.microsoft.com/office/drawing/2014/main" id="{5EA56A4C-1B47-4FE8-8FA3-EF8C75466ACD}"/>
              </a:ext>
            </a:extLst>
          </p:cNvPr>
          <p:cNvSpPr>
            <a:spLocks noGrp="1"/>
          </p:cNvSpPr>
          <p:nvPr>
            <p:ph type="body" sz="quarter" idx="22" hasCustomPrompt="1"/>
          </p:nvPr>
        </p:nvSpPr>
        <p:spPr>
          <a:xfrm>
            <a:off x="11606650" y="6714146"/>
            <a:ext cx="4953000" cy="434686"/>
          </a:xfrm>
          <a:prstGeom prst="roundRect">
            <a:avLst/>
          </a:prstGeom>
          <a:solidFill>
            <a:schemeClr val="accent2"/>
          </a:solidFill>
        </p:spPr>
        <p:txBody>
          <a:bodyPr wrap="none" lIns="108000" tIns="0" rIns="108000" bIns="18000" anchor="ctr">
            <a:noAutofit/>
          </a:bodyPr>
          <a:lstStyle>
            <a:lvl1pPr marL="0" indent="0" algn="ctr">
              <a:buNone/>
              <a:defRPr lang="en-US" sz="1814" dirty="0">
                <a:solidFill>
                  <a:schemeClr val="bg1"/>
                </a:solidFill>
                <a:latin typeface="Trebuchet MS" panose="020B0603020202020204" pitchFamily="34" charset="0"/>
                <a:ea typeface="+mj-ea"/>
                <a:cs typeface="+mj-cs"/>
              </a:defRPr>
            </a:lvl1pPr>
          </a:lstStyle>
          <a:p>
            <a:pPr marL="94240" lvl="0" indent="-471202" algn="ctr">
              <a:lnSpc>
                <a:spcPct val="100000"/>
              </a:lnSpc>
              <a:spcBef>
                <a:spcPct val="0"/>
              </a:spcBef>
            </a:pPr>
            <a:r>
              <a:rPr lang="fr-FR" dirty="0"/>
              <a:t>Position</a:t>
            </a:r>
            <a:endParaRPr lang="en-US" dirty="0"/>
          </a:p>
        </p:txBody>
      </p:sp>
      <p:sp>
        <p:nvSpPr>
          <p:cNvPr id="5" name="Rectangle 4">
            <a:extLst>
              <a:ext uri="{FF2B5EF4-FFF2-40B4-BE49-F238E27FC236}">
                <a16:creationId xmlns:a16="http://schemas.microsoft.com/office/drawing/2014/main" id="{3AEBDE45-5678-4DD3-BA66-66F857063B73}"/>
              </a:ext>
            </a:extLst>
          </p:cNvPr>
          <p:cNvSpPr/>
          <p:nvPr userDrawn="1"/>
        </p:nvSpPr>
        <p:spPr>
          <a:xfrm>
            <a:off x="-2" y="5943044"/>
            <a:ext cx="745069" cy="559356"/>
          </a:xfrm>
          <a:prstGeom prst="rect">
            <a:avLst/>
          </a:prstGeom>
          <a:solidFill>
            <a:srgbClr val="58C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solidFill>
                <a:schemeClr val="bg1"/>
              </a:solidFill>
            </a:endParaRPr>
          </a:p>
        </p:txBody>
      </p:sp>
    </p:spTree>
    <p:extLst>
      <p:ext uri="{BB962C8B-B14F-4D97-AF65-F5344CB8AC3E}">
        <p14:creationId xmlns:p14="http://schemas.microsoft.com/office/powerpoint/2010/main" val="464095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seul CG">
    <p:spTree>
      <p:nvGrpSpPr>
        <p:cNvPr id="1" name=""/>
        <p:cNvGrpSpPr/>
        <p:nvPr/>
      </p:nvGrpSpPr>
      <p:grpSpPr>
        <a:xfrm>
          <a:off x="0" y="0"/>
          <a:ext cx="0" cy="0"/>
          <a:chOff x="0" y="0"/>
          <a:chExt cx="0" cy="0"/>
        </a:xfrm>
      </p:grpSpPr>
      <p:sp>
        <p:nvSpPr>
          <p:cNvPr id="2" name="object 9">
            <a:extLst>
              <a:ext uri="{FF2B5EF4-FFF2-40B4-BE49-F238E27FC236}">
                <a16:creationId xmlns:a16="http://schemas.microsoft.com/office/drawing/2014/main" id="{1BD00EB0-4834-407C-A28C-DF06B95CED8C}"/>
              </a:ext>
            </a:extLst>
          </p:cNvPr>
          <p:cNvSpPr txBox="1">
            <a:spLocks noGrp="1"/>
          </p:cNvSpPr>
          <p:nvPr>
            <p:ph type="title"/>
          </p:nvPr>
        </p:nvSpPr>
        <p:spPr>
          <a:xfrm>
            <a:off x="3258090" y="144640"/>
            <a:ext cx="15633160" cy="1241862"/>
          </a:xfrm>
          <a:prstGeom prst="rect">
            <a:avLst/>
          </a:prstGeom>
        </p:spPr>
        <p:txBody>
          <a:bodyPr vert="horz" wrap="square" lIns="0" tIns="11430" rIns="0" bIns="0" rtlCol="0" anchor="ctr">
            <a:noAutofit/>
          </a:bodyPr>
          <a:lstStyle>
            <a:lvl1pPr>
              <a:defRPr sz="5400" b="1">
                <a:solidFill>
                  <a:srgbClr val="005192"/>
                </a:solidFill>
              </a:defRPr>
            </a:lvl1pPr>
          </a:lstStyle>
          <a:p>
            <a:pPr marL="12700">
              <a:lnSpc>
                <a:spcPct val="100000"/>
              </a:lnSpc>
              <a:spcBef>
                <a:spcPts val="90"/>
              </a:spcBef>
            </a:pPr>
            <a:endParaRPr spc="-20" dirty="0"/>
          </a:p>
        </p:txBody>
      </p:sp>
    </p:spTree>
    <p:extLst>
      <p:ext uri="{BB962C8B-B14F-4D97-AF65-F5344CB8AC3E}">
        <p14:creationId xmlns:p14="http://schemas.microsoft.com/office/powerpoint/2010/main" val="16567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contenu CG">
    <p:spTree>
      <p:nvGrpSpPr>
        <p:cNvPr id="1" name=""/>
        <p:cNvGrpSpPr/>
        <p:nvPr/>
      </p:nvGrpSpPr>
      <p:grpSpPr>
        <a:xfrm>
          <a:off x="0" y="0"/>
          <a:ext cx="0" cy="0"/>
          <a:chOff x="0" y="0"/>
          <a:chExt cx="0" cy="0"/>
        </a:xfrm>
      </p:grpSpPr>
      <p:sp>
        <p:nvSpPr>
          <p:cNvPr id="15" name="object 8">
            <a:extLst>
              <a:ext uri="{FF2B5EF4-FFF2-40B4-BE49-F238E27FC236}">
                <a16:creationId xmlns:a16="http://schemas.microsoft.com/office/drawing/2014/main" id="{29A91547-CAC4-4F5E-B416-1628717EC599}"/>
              </a:ext>
            </a:extLst>
          </p:cNvPr>
          <p:cNvSpPr/>
          <p:nvPr userDrawn="1"/>
        </p:nvSpPr>
        <p:spPr>
          <a:xfrm>
            <a:off x="146592" y="10669832"/>
            <a:ext cx="481965" cy="481965"/>
          </a:xfrm>
          <a:custGeom>
            <a:avLst/>
            <a:gdLst/>
            <a:ahLst/>
            <a:cxnLst/>
            <a:rect l="l" t="t" r="r" b="b"/>
            <a:pathLst>
              <a:path w="481965" h="481965">
                <a:moveTo>
                  <a:pt x="240830" y="481660"/>
                </a:moveTo>
                <a:lnTo>
                  <a:pt x="289367" y="476768"/>
                </a:lnTo>
                <a:lnTo>
                  <a:pt x="334574" y="462735"/>
                </a:lnTo>
                <a:lnTo>
                  <a:pt x="375482" y="440531"/>
                </a:lnTo>
                <a:lnTo>
                  <a:pt x="411124" y="411124"/>
                </a:lnTo>
                <a:lnTo>
                  <a:pt x="440531" y="375482"/>
                </a:lnTo>
                <a:lnTo>
                  <a:pt x="462735" y="334574"/>
                </a:lnTo>
                <a:lnTo>
                  <a:pt x="476768" y="289367"/>
                </a:lnTo>
                <a:lnTo>
                  <a:pt x="481660" y="240830"/>
                </a:lnTo>
                <a:lnTo>
                  <a:pt x="476768" y="192293"/>
                </a:lnTo>
                <a:lnTo>
                  <a:pt x="462735" y="147086"/>
                </a:lnTo>
                <a:lnTo>
                  <a:pt x="440531" y="106177"/>
                </a:lnTo>
                <a:lnTo>
                  <a:pt x="411124" y="70535"/>
                </a:lnTo>
                <a:lnTo>
                  <a:pt x="375482" y="41128"/>
                </a:lnTo>
                <a:lnTo>
                  <a:pt x="334574" y="18924"/>
                </a:lnTo>
                <a:lnTo>
                  <a:pt x="289367" y="4892"/>
                </a:lnTo>
                <a:lnTo>
                  <a:pt x="240830" y="0"/>
                </a:lnTo>
                <a:lnTo>
                  <a:pt x="192293" y="4892"/>
                </a:lnTo>
                <a:lnTo>
                  <a:pt x="147086" y="18924"/>
                </a:lnTo>
                <a:lnTo>
                  <a:pt x="106177" y="41128"/>
                </a:lnTo>
                <a:lnTo>
                  <a:pt x="70535" y="70535"/>
                </a:lnTo>
                <a:lnTo>
                  <a:pt x="41128" y="106177"/>
                </a:lnTo>
                <a:lnTo>
                  <a:pt x="18924" y="147086"/>
                </a:lnTo>
                <a:lnTo>
                  <a:pt x="4892" y="192293"/>
                </a:lnTo>
                <a:lnTo>
                  <a:pt x="0" y="240830"/>
                </a:lnTo>
                <a:lnTo>
                  <a:pt x="4892" y="289367"/>
                </a:lnTo>
                <a:lnTo>
                  <a:pt x="18924" y="334574"/>
                </a:lnTo>
                <a:lnTo>
                  <a:pt x="41128" y="375482"/>
                </a:lnTo>
                <a:lnTo>
                  <a:pt x="70535" y="411124"/>
                </a:lnTo>
                <a:lnTo>
                  <a:pt x="106177" y="440531"/>
                </a:lnTo>
                <a:lnTo>
                  <a:pt x="147086" y="462735"/>
                </a:lnTo>
                <a:lnTo>
                  <a:pt x="192293" y="476768"/>
                </a:lnTo>
                <a:lnTo>
                  <a:pt x="240830" y="481660"/>
                </a:lnTo>
                <a:close/>
              </a:path>
            </a:pathLst>
          </a:custGeom>
          <a:ln w="20941">
            <a:solidFill>
              <a:schemeClr val="accent1">
                <a:lumMod val="10000"/>
                <a:lumOff val="90000"/>
              </a:schemeClr>
            </a:solidFill>
          </a:ln>
        </p:spPr>
        <p:txBody>
          <a:bodyPr wrap="square" lIns="0" tIns="0" rIns="0" bIns="0" rtlCol="0"/>
          <a:lstStyle/>
          <a:p>
            <a:endParaRPr>
              <a:solidFill>
                <a:schemeClr val="accent1">
                  <a:lumMod val="10000"/>
                  <a:lumOff val="90000"/>
                </a:schemeClr>
              </a:solidFill>
            </a:endParaRPr>
          </a:p>
        </p:txBody>
      </p:sp>
      <p:sp>
        <p:nvSpPr>
          <p:cNvPr id="16" name="ZoneTexte 15">
            <a:extLst>
              <a:ext uri="{FF2B5EF4-FFF2-40B4-BE49-F238E27FC236}">
                <a16:creationId xmlns:a16="http://schemas.microsoft.com/office/drawing/2014/main" id="{93E20C2B-646C-4105-845B-11D5B7D4B14D}"/>
              </a:ext>
            </a:extLst>
          </p:cNvPr>
          <p:cNvSpPr txBox="1"/>
          <p:nvPr userDrawn="1"/>
        </p:nvSpPr>
        <p:spPr>
          <a:xfrm>
            <a:off x="146591" y="10772314"/>
            <a:ext cx="481965" cy="276999"/>
          </a:xfrm>
          <a:prstGeom prst="rect">
            <a:avLst/>
          </a:prstGeom>
          <a:noFill/>
        </p:spPr>
        <p:txBody>
          <a:bodyPr wrap="square" rtlCol="0">
            <a:spAutoFit/>
          </a:bodyPr>
          <a:lstStyle/>
          <a:p>
            <a:pPr algn="ctr"/>
            <a:fld id="{9FD67DE4-9D1E-4439-81F6-F332B4B02903}" type="slidenum">
              <a:rPr lang="fr-FR" sz="1200" smtClean="0">
                <a:solidFill>
                  <a:schemeClr val="accent1">
                    <a:lumMod val="10000"/>
                    <a:lumOff val="90000"/>
                  </a:schemeClr>
                </a:solidFill>
              </a:rPr>
              <a:t>‹N°›</a:t>
            </a:fld>
            <a:endParaRPr lang="fr-FR" sz="1200" dirty="0">
              <a:solidFill>
                <a:schemeClr val="accent1">
                  <a:lumMod val="10000"/>
                  <a:lumOff val="90000"/>
                </a:schemeClr>
              </a:solidFill>
            </a:endParaRPr>
          </a:p>
        </p:txBody>
      </p:sp>
      <p:sp>
        <p:nvSpPr>
          <p:cNvPr id="23" name="object 9">
            <a:extLst>
              <a:ext uri="{FF2B5EF4-FFF2-40B4-BE49-F238E27FC236}">
                <a16:creationId xmlns:a16="http://schemas.microsoft.com/office/drawing/2014/main" id="{4D51190F-EB9A-46C8-81A8-6347B8A6A6F1}"/>
              </a:ext>
            </a:extLst>
          </p:cNvPr>
          <p:cNvSpPr txBox="1">
            <a:spLocks noGrp="1"/>
          </p:cNvSpPr>
          <p:nvPr>
            <p:ph type="title"/>
          </p:nvPr>
        </p:nvSpPr>
        <p:spPr>
          <a:xfrm>
            <a:off x="3258090" y="144640"/>
            <a:ext cx="15633160" cy="1241862"/>
          </a:xfrm>
          <a:prstGeom prst="rect">
            <a:avLst/>
          </a:prstGeom>
        </p:spPr>
        <p:txBody>
          <a:bodyPr vert="horz" wrap="square" lIns="0" tIns="11430" rIns="0" bIns="0" rtlCol="0" anchor="ctr">
            <a:noAutofit/>
          </a:bodyPr>
          <a:lstStyle>
            <a:lvl1pPr>
              <a:defRPr sz="5400" b="1">
                <a:solidFill>
                  <a:srgbClr val="005192"/>
                </a:solidFill>
              </a:defRPr>
            </a:lvl1pPr>
          </a:lstStyle>
          <a:p>
            <a:pPr marL="12700">
              <a:lnSpc>
                <a:spcPct val="100000"/>
              </a:lnSpc>
              <a:spcBef>
                <a:spcPts val="90"/>
              </a:spcBef>
            </a:pPr>
            <a:endParaRPr spc="-20" dirty="0"/>
          </a:p>
        </p:txBody>
      </p:sp>
      <p:sp>
        <p:nvSpPr>
          <p:cNvPr id="7" name="Espace réservé du contenu 2">
            <a:extLst>
              <a:ext uri="{FF2B5EF4-FFF2-40B4-BE49-F238E27FC236}">
                <a16:creationId xmlns:a16="http://schemas.microsoft.com/office/drawing/2014/main" id="{CE2F7005-FB76-4902-A1A3-D021A17D581F}"/>
              </a:ext>
            </a:extLst>
          </p:cNvPr>
          <p:cNvSpPr>
            <a:spLocks noGrp="1"/>
          </p:cNvSpPr>
          <p:nvPr>
            <p:ph sz="quarter" idx="10"/>
          </p:nvPr>
        </p:nvSpPr>
        <p:spPr>
          <a:xfrm>
            <a:off x="3258090" y="2622475"/>
            <a:ext cx="15633160" cy="8288338"/>
          </a:xfrm>
          <a:prstGeom prst="rect">
            <a:avLst/>
          </a:prstGeom>
        </p:spPr>
        <p:txBody>
          <a:bodyPr/>
          <a:lstStyle>
            <a:lvl1pPr>
              <a:defRPr sz="3200">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3200">
                <a:latin typeface="Arial" panose="020B0604020202020204" pitchFamily="34" charset="0"/>
                <a:cs typeface="Arial" panose="020B0604020202020204" pitchFamily="34" charset="0"/>
              </a:defRPr>
            </a:lvl3pPr>
            <a:lvl4pPr>
              <a:defRPr sz="3200">
                <a:latin typeface="Arial" panose="020B0604020202020204" pitchFamily="34" charset="0"/>
                <a:cs typeface="Arial" panose="020B0604020202020204" pitchFamily="34" charset="0"/>
              </a:defRPr>
            </a:lvl4pPr>
            <a:lvl5pPr>
              <a:defRPr sz="3200">
                <a:latin typeface="Arial" panose="020B0604020202020204" pitchFamily="34" charset="0"/>
                <a:cs typeface="Arial" panose="020B0604020202020204" pitchFamily="34" charset="0"/>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1957780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condair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1364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157EF-CE34-3740-578A-EADE5A590387}"/>
              </a:ext>
            </a:extLst>
          </p:cNvPr>
          <p:cNvSpPr>
            <a:spLocks noGrp="1"/>
          </p:cNvSpPr>
          <p:nvPr>
            <p:ph type="title" hasCustomPrompt="1"/>
          </p:nvPr>
        </p:nvSpPr>
        <p:spPr/>
        <p:txBody>
          <a:bodyPr/>
          <a:lstStyle/>
          <a:p>
            <a:r>
              <a:rPr lang="en-US" dirty="0"/>
              <a:t>style</a:t>
            </a:r>
            <a:endParaRPr lang="fr-FR" dirty="0"/>
          </a:p>
        </p:txBody>
      </p:sp>
      <p:sp>
        <p:nvSpPr>
          <p:cNvPr id="3" name="Content Placeholder 2">
            <a:extLst>
              <a:ext uri="{FF2B5EF4-FFF2-40B4-BE49-F238E27FC236}">
                <a16:creationId xmlns:a16="http://schemas.microsoft.com/office/drawing/2014/main" id="{3523A8FF-628A-45C6-3066-A7324ADAE9F7}"/>
              </a:ext>
            </a:extLst>
          </p:cNvPr>
          <p:cNvSpPr>
            <a:spLocks noGrp="1"/>
          </p:cNvSpPr>
          <p:nvPr>
            <p:ph idx="1"/>
          </p:nvPr>
        </p:nvSpPr>
        <p:spPr/>
        <p:txBody>
          <a:bodyPr/>
          <a:lstStyle/>
          <a:p>
            <a:pPr lvl="0"/>
            <a:endParaRPr lang="fr-FR" dirty="0"/>
          </a:p>
        </p:txBody>
      </p:sp>
      <p:sp>
        <p:nvSpPr>
          <p:cNvPr id="4" name="Date Placeholder 3">
            <a:extLst>
              <a:ext uri="{FF2B5EF4-FFF2-40B4-BE49-F238E27FC236}">
                <a16:creationId xmlns:a16="http://schemas.microsoft.com/office/drawing/2014/main" id="{EC1B4A82-FF98-CF91-352E-F17F10E72792}"/>
              </a:ext>
            </a:extLst>
          </p:cNvPr>
          <p:cNvSpPr>
            <a:spLocks noGrp="1"/>
          </p:cNvSpPr>
          <p:nvPr>
            <p:ph type="dt" sz="half" idx="10"/>
          </p:nvPr>
        </p:nvSpPr>
        <p:spPr/>
        <p:txBody>
          <a:bodyPr/>
          <a:lstStyle/>
          <a:p>
            <a:fld id="{01598785-1CDB-42B5-BC2E-F97C1B648436}" type="datetime1">
              <a:rPr lang="fr-FR" smtClean="0"/>
              <a:t>24/06/2025</a:t>
            </a:fld>
            <a:endParaRPr lang="fr-FR"/>
          </a:p>
        </p:txBody>
      </p:sp>
      <p:sp>
        <p:nvSpPr>
          <p:cNvPr id="5" name="Footer Placeholder 4">
            <a:extLst>
              <a:ext uri="{FF2B5EF4-FFF2-40B4-BE49-F238E27FC236}">
                <a16:creationId xmlns:a16="http://schemas.microsoft.com/office/drawing/2014/main" id="{1E0FEEA1-55F8-3541-15A3-DFABFDA1431B}"/>
              </a:ext>
            </a:extLst>
          </p:cNvPr>
          <p:cNvSpPr>
            <a:spLocks noGrp="1"/>
          </p:cNvSpPr>
          <p:nvPr>
            <p:ph type="ftr" sz="quarter" idx="11"/>
          </p:nvPr>
        </p:nvSpPr>
        <p:spPr/>
        <p:txBody>
          <a:bodyPr/>
          <a:lstStyle/>
          <a:p>
            <a:endParaRPr lang="fr-FR" dirty="0"/>
          </a:p>
        </p:txBody>
      </p:sp>
      <p:sp>
        <p:nvSpPr>
          <p:cNvPr id="6" name="Slide Number Placeholder 5">
            <a:extLst>
              <a:ext uri="{FF2B5EF4-FFF2-40B4-BE49-F238E27FC236}">
                <a16:creationId xmlns:a16="http://schemas.microsoft.com/office/drawing/2014/main" id="{EFFAD31B-39A9-9694-2F1F-E1F44B7479D9}"/>
              </a:ext>
            </a:extLst>
          </p:cNvPr>
          <p:cNvSpPr>
            <a:spLocks noGrp="1"/>
          </p:cNvSpPr>
          <p:nvPr>
            <p:ph type="sldNum" sz="quarter" idx="12"/>
          </p:nvPr>
        </p:nvSpPr>
        <p:spPr/>
        <p:txBody>
          <a:bodyPr/>
          <a:lstStyle/>
          <a:p>
            <a:endParaRPr lang="fr-FR" dirty="0"/>
          </a:p>
        </p:txBody>
      </p:sp>
    </p:spTree>
    <p:extLst>
      <p:ext uri="{BB962C8B-B14F-4D97-AF65-F5344CB8AC3E}">
        <p14:creationId xmlns:p14="http://schemas.microsoft.com/office/powerpoint/2010/main" val="3907549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ERCI">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9603C8D-3305-43D3-8681-AD77E90DFE20}"/>
              </a:ext>
            </a:extLst>
          </p:cNvPr>
          <p:cNvSpPr txBox="1"/>
          <p:nvPr userDrawn="1"/>
        </p:nvSpPr>
        <p:spPr>
          <a:xfrm>
            <a:off x="755650" y="3444875"/>
            <a:ext cx="19348450" cy="3416320"/>
          </a:xfrm>
          <a:prstGeom prst="rect">
            <a:avLst/>
          </a:prstGeom>
          <a:noFill/>
        </p:spPr>
        <p:txBody>
          <a:bodyPr wrap="square" rtlCol="0">
            <a:spAutoFit/>
          </a:bodyPr>
          <a:lstStyle/>
          <a:p>
            <a:pPr algn="ctr"/>
            <a:r>
              <a:rPr lang="fr-FR" sz="21600" b="1" dirty="0">
                <a:solidFill>
                  <a:schemeClr val="accent4"/>
                </a:solidFill>
              </a:rPr>
              <a:t>MERCI</a:t>
            </a:r>
            <a:endParaRPr lang="fr-FR" sz="15000" b="1" dirty="0">
              <a:solidFill>
                <a:schemeClr val="accent4"/>
              </a:solidFill>
            </a:endParaRPr>
          </a:p>
        </p:txBody>
      </p:sp>
      <p:pic>
        <p:nvPicPr>
          <p:cNvPr id="3" name="Image 2">
            <a:extLst>
              <a:ext uri="{FF2B5EF4-FFF2-40B4-BE49-F238E27FC236}">
                <a16:creationId xmlns:a16="http://schemas.microsoft.com/office/drawing/2014/main" id="{1CB9BF4C-4933-4570-B30E-4EB790EEF656}"/>
              </a:ext>
            </a:extLst>
          </p:cNvPr>
          <p:cNvPicPr>
            <a:picLocks noChangeAspect="1"/>
          </p:cNvPicPr>
          <p:nvPr userDrawn="1"/>
        </p:nvPicPr>
        <p:blipFill>
          <a:blip r:embed="rId2"/>
          <a:stretch>
            <a:fillRect/>
          </a:stretch>
        </p:blipFill>
        <p:spPr>
          <a:xfrm>
            <a:off x="7004050" y="6861195"/>
            <a:ext cx="838200" cy="893164"/>
          </a:xfrm>
          <a:prstGeom prst="rect">
            <a:avLst/>
          </a:prstGeom>
        </p:spPr>
      </p:pic>
      <p:sp>
        <p:nvSpPr>
          <p:cNvPr id="4" name="ZoneTexte 3">
            <a:extLst>
              <a:ext uri="{FF2B5EF4-FFF2-40B4-BE49-F238E27FC236}">
                <a16:creationId xmlns:a16="http://schemas.microsoft.com/office/drawing/2014/main" id="{D64570D1-39AB-40E6-A07E-C36AB85EF410}"/>
              </a:ext>
            </a:extLst>
          </p:cNvPr>
          <p:cNvSpPr txBox="1"/>
          <p:nvPr userDrawn="1"/>
        </p:nvSpPr>
        <p:spPr>
          <a:xfrm>
            <a:off x="8108951" y="6983802"/>
            <a:ext cx="6362700" cy="461665"/>
          </a:xfrm>
          <a:prstGeom prst="rect">
            <a:avLst/>
          </a:prstGeom>
          <a:noFill/>
        </p:spPr>
        <p:txBody>
          <a:bodyPr wrap="square" rtlCol="0">
            <a:spAutoFit/>
          </a:bodyPr>
          <a:lstStyle/>
          <a:p>
            <a:r>
              <a:rPr lang="fr-FR" sz="2400" dirty="0"/>
              <a:t>Retrouvez toutes les actualités de l’ATEE sur :</a:t>
            </a:r>
          </a:p>
        </p:txBody>
      </p:sp>
      <p:sp>
        <p:nvSpPr>
          <p:cNvPr id="5" name="ZoneTexte 4">
            <a:extLst>
              <a:ext uri="{FF2B5EF4-FFF2-40B4-BE49-F238E27FC236}">
                <a16:creationId xmlns:a16="http://schemas.microsoft.com/office/drawing/2014/main" id="{20A94F16-E5AB-47EB-3249-7707181FDA84}"/>
              </a:ext>
            </a:extLst>
          </p:cNvPr>
          <p:cNvSpPr txBox="1"/>
          <p:nvPr userDrawn="1"/>
        </p:nvSpPr>
        <p:spPr>
          <a:xfrm>
            <a:off x="8130192" y="7307777"/>
            <a:ext cx="6362700" cy="830997"/>
          </a:xfrm>
          <a:prstGeom prst="rect">
            <a:avLst/>
          </a:prstGeom>
          <a:noFill/>
        </p:spPr>
        <p:txBody>
          <a:bodyPr wrap="square" rtlCol="0">
            <a:spAutoFit/>
          </a:bodyPr>
          <a:lstStyle/>
          <a:p>
            <a:r>
              <a:rPr lang="fr-FR" sz="2400" b="1" i="1">
                <a:solidFill>
                  <a:srgbClr val="31B675"/>
                </a:solidFill>
                <a:hlinkClick r:id="rId3">
                  <a:extLst>
                    <a:ext uri="{A12FA001-AC4F-418D-AE19-62706E023703}">
                      <ahyp:hlinkClr xmlns:ahyp="http://schemas.microsoft.com/office/drawing/2018/hyperlinkcolor" val="tx"/>
                    </a:ext>
                  </a:extLst>
                </a:hlinkClick>
              </a:rPr>
              <a:t>www.atee.fr</a:t>
            </a:r>
            <a:endParaRPr lang="fr-FR" sz="2400" b="1" i="1">
              <a:solidFill>
                <a:srgbClr val="31B675"/>
              </a:solidFill>
            </a:endParaRPr>
          </a:p>
          <a:p>
            <a:endParaRPr lang="fr-FR" sz="2400"/>
          </a:p>
        </p:txBody>
      </p:sp>
    </p:spTree>
    <p:extLst>
      <p:ext uri="{BB962C8B-B14F-4D97-AF65-F5344CB8AC3E}">
        <p14:creationId xmlns:p14="http://schemas.microsoft.com/office/powerpoint/2010/main" val="4138232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re vide - 2">
    <p:spTree>
      <p:nvGrpSpPr>
        <p:cNvPr id="1" name=""/>
        <p:cNvGrpSpPr/>
        <p:nvPr/>
      </p:nvGrpSpPr>
      <p:grpSpPr>
        <a:xfrm>
          <a:off x="0" y="0"/>
          <a:ext cx="0" cy="0"/>
          <a:chOff x="0" y="0"/>
          <a:chExt cx="0" cy="0"/>
        </a:xfrm>
      </p:grpSpPr>
      <p:sp>
        <p:nvSpPr>
          <p:cNvPr id="49" name="object 17">
            <a:extLst>
              <a:ext uri="{FF2B5EF4-FFF2-40B4-BE49-F238E27FC236}">
                <a16:creationId xmlns:a16="http://schemas.microsoft.com/office/drawing/2014/main" id="{3A79BCE1-73B3-4F78-84AA-5BB649FB5CB2}"/>
              </a:ext>
            </a:extLst>
          </p:cNvPr>
          <p:cNvSpPr/>
          <p:nvPr/>
        </p:nvSpPr>
        <p:spPr>
          <a:xfrm>
            <a:off x="0" y="1386502"/>
            <a:ext cx="2816860" cy="43815"/>
          </a:xfrm>
          <a:custGeom>
            <a:avLst/>
            <a:gdLst/>
            <a:ahLst/>
            <a:cxnLst/>
            <a:rect l="l" t="t" r="r" b="b"/>
            <a:pathLst>
              <a:path w="2816860" h="43815">
                <a:moveTo>
                  <a:pt x="2816668" y="0"/>
                </a:moveTo>
                <a:lnTo>
                  <a:pt x="0" y="0"/>
                </a:lnTo>
                <a:lnTo>
                  <a:pt x="0" y="43663"/>
                </a:lnTo>
                <a:lnTo>
                  <a:pt x="2816668" y="43663"/>
                </a:lnTo>
                <a:lnTo>
                  <a:pt x="2816668" y="0"/>
                </a:lnTo>
                <a:close/>
              </a:path>
            </a:pathLst>
          </a:custGeom>
          <a:solidFill>
            <a:srgbClr val="31B675"/>
          </a:solidFill>
        </p:spPr>
        <p:txBody>
          <a:bodyPr wrap="square" lIns="0" tIns="0" rIns="0" bIns="0" rtlCol="0"/>
          <a:lstStyle/>
          <a:p>
            <a:endParaRPr/>
          </a:p>
        </p:txBody>
      </p:sp>
      <p:sp>
        <p:nvSpPr>
          <p:cNvPr id="56" name="object 2">
            <a:extLst>
              <a:ext uri="{FF2B5EF4-FFF2-40B4-BE49-F238E27FC236}">
                <a16:creationId xmlns:a16="http://schemas.microsoft.com/office/drawing/2014/main" id="{E9190D18-9BB2-496C-B041-EE8DD0B27C8D}"/>
              </a:ext>
            </a:extLst>
          </p:cNvPr>
          <p:cNvSpPr/>
          <p:nvPr userDrawn="1"/>
        </p:nvSpPr>
        <p:spPr>
          <a:xfrm>
            <a:off x="0" y="0"/>
            <a:ext cx="733425" cy="11308715"/>
          </a:xfrm>
          <a:custGeom>
            <a:avLst/>
            <a:gdLst/>
            <a:ahLst/>
            <a:cxnLst/>
            <a:rect l="l" t="t" r="r" b="b"/>
            <a:pathLst>
              <a:path w="733425" h="11308715">
                <a:moveTo>
                  <a:pt x="732961" y="0"/>
                </a:moveTo>
                <a:lnTo>
                  <a:pt x="0" y="0"/>
                </a:lnTo>
                <a:lnTo>
                  <a:pt x="0" y="11308556"/>
                </a:lnTo>
                <a:lnTo>
                  <a:pt x="732961" y="11308556"/>
                </a:lnTo>
                <a:lnTo>
                  <a:pt x="732961" y="0"/>
                </a:lnTo>
                <a:close/>
              </a:path>
            </a:pathLst>
          </a:custGeom>
          <a:solidFill>
            <a:srgbClr val="31B675"/>
          </a:solidFill>
        </p:spPr>
        <p:txBody>
          <a:bodyPr wrap="square" lIns="0" tIns="0" rIns="0" bIns="0" rtlCol="0"/>
          <a:lstStyle/>
          <a:p>
            <a:endParaRPr dirty="0"/>
          </a:p>
        </p:txBody>
      </p:sp>
      <p:sp>
        <p:nvSpPr>
          <p:cNvPr id="15" name="object 8">
            <a:extLst>
              <a:ext uri="{FF2B5EF4-FFF2-40B4-BE49-F238E27FC236}">
                <a16:creationId xmlns:a16="http://schemas.microsoft.com/office/drawing/2014/main" id="{29A91547-CAC4-4F5E-B416-1628717EC599}"/>
              </a:ext>
            </a:extLst>
          </p:cNvPr>
          <p:cNvSpPr/>
          <p:nvPr userDrawn="1"/>
        </p:nvSpPr>
        <p:spPr>
          <a:xfrm>
            <a:off x="146592" y="10669832"/>
            <a:ext cx="481965" cy="481965"/>
          </a:xfrm>
          <a:custGeom>
            <a:avLst/>
            <a:gdLst/>
            <a:ahLst/>
            <a:cxnLst/>
            <a:rect l="l" t="t" r="r" b="b"/>
            <a:pathLst>
              <a:path w="481965" h="481965">
                <a:moveTo>
                  <a:pt x="240830" y="481660"/>
                </a:moveTo>
                <a:lnTo>
                  <a:pt x="289367" y="476768"/>
                </a:lnTo>
                <a:lnTo>
                  <a:pt x="334574" y="462735"/>
                </a:lnTo>
                <a:lnTo>
                  <a:pt x="375482" y="440531"/>
                </a:lnTo>
                <a:lnTo>
                  <a:pt x="411124" y="411124"/>
                </a:lnTo>
                <a:lnTo>
                  <a:pt x="440531" y="375482"/>
                </a:lnTo>
                <a:lnTo>
                  <a:pt x="462735" y="334574"/>
                </a:lnTo>
                <a:lnTo>
                  <a:pt x="476768" y="289367"/>
                </a:lnTo>
                <a:lnTo>
                  <a:pt x="481660" y="240830"/>
                </a:lnTo>
                <a:lnTo>
                  <a:pt x="476768" y="192293"/>
                </a:lnTo>
                <a:lnTo>
                  <a:pt x="462735" y="147086"/>
                </a:lnTo>
                <a:lnTo>
                  <a:pt x="440531" y="106177"/>
                </a:lnTo>
                <a:lnTo>
                  <a:pt x="411124" y="70535"/>
                </a:lnTo>
                <a:lnTo>
                  <a:pt x="375482" y="41128"/>
                </a:lnTo>
                <a:lnTo>
                  <a:pt x="334574" y="18924"/>
                </a:lnTo>
                <a:lnTo>
                  <a:pt x="289367" y="4892"/>
                </a:lnTo>
                <a:lnTo>
                  <a:pt x="240830" y="0"/>
                </a:lnTo>
                <a:lnTo>
                  <a:pt x="192293" y="4892"/>
                </a:lnTo>
                <a:lnTo>
                  <a:pt x="147086" y="18924"/>
                </a:lnTo>
                <a:lnTo>
                  <a:pt x="106177" y="41128"/>
                </a:lnTo>
                <a:lnTo>
                  <a:pt x="70535" y="70535"/>
                </a:lnTo>
                <a:lnTo>
                  <a:pt x="41128" y="106177"/>
                </a:lnTo>
                <a:lnTo>
                  <a:pt x="18924" y="147086"/>
                </a:lnTo>
                <a:lnTo>
                  <a:pt x="4892" y="192293"/>
                </a:lnTo>
                <a:lnTo>
                  <a:pt x="0" y="240830"/>
                </a:lnTo>
                <a:lnTo>
                  <a:pt x="4892" y="289367"/>
                </a:lnTo>
                <a:lnTo>
                  <a:pt x="18924" y="334574"/>
                </a:lnTo>
                <a:lnTo>
                  <a:pt x="41128" y="375482"/>
                </a:lnTo>
                <a:lnTo>
                  <a:pt x="70535" y="411124"/>
                </a:lnTo>
                <a:lnTo>
                  <a:pt x="106177" y="440531"/>
                </a:lnTo>
                <a:lnTo>
                  <a:pt x="147086" y="462735"/>
                </a:lnTo>
                <a:lnTo>
                  <a:pt x="192293" y="476768"/>
                </a:lnTo>
                <a:lnTo>
                  <a:pt x="240830" y="481660"/>
                </a:lnTo>
                <a:close/>
              </a:path>
            </a:pathLst>
          </a:custGeom>
          <a:ln w="20941">
            <a:solidFill>
              <a:schemeClr val="accent1">
                <a:lumMod val="10000"/>
                <a:lumOff val="90000"/>
              </a:schemeClr>
            </a:solidFill>
          </a:ln>
        </p:spPr>
        <p:txBody>
          <a:bodyPr wrap="square" lIns="0" tIns="0" rIns="0" bIns="0" rtlCol="0"/>
          <a:lstStyle/>
          <a:p>
            <a:endParaRPr>
              <a:solidFill>
                <a:schemeClr val="accent1">
                  <a:lumMod val="10000"/>
                  <a:lumOff val="90000"/>
                </a:schemeClr>
              </a:solidFill>
            </a:endParaRPr>
          </a:p>
        </p:txBody>
      </p:sp>
      <p:sp>
        <p:nvSpPr>
          <p:cNvPr id="16" name="ZoneTexte 15">
            <a:extLst>
              <a:ext uri="{FF2B5EF4-FFF2-40B4-BE49-F238E27FC236}">
                <a16:creationId xmlns:a16="http://schemas.microsoft.com/office/drawing/2014/main" id="{93E20C2B-646C-4105-845B-11D5B7D4B14D}"/>
              </a:ext>
            </a:extLst>
          </p:cNvPr>
          <p:cNvSpPr txBox="1"/>
          <p:nvPr userDrawn="1"/>
        </p:nvSpPr>
        <p:spPr>
          <a:xfrm>
            <a:off x="146591" y="10772314"/>
            <a:ext cx="481965" cy="276999"/>
          </a:xfrm>
          <a:prstGeom prst="rect">
            <a:avLst/>
          </a:prstGeom>
          <a:noFill/>
        </p:spPr>
        <p:txBody>
          <a:bodyPr wrap="square" rtlCol="0">
            <a:spAutoFit/>
          </a:bodyPr>
          <a:lstStyle/>
          <a:p>
            <a:pPr algn="ctr"/>
            <a:fld id="{9FD67DE4-9D1E-4439-81F6-F332B4B02903}" type="slidenum">
              <a:rPr lang="fr-FR" sz="1200" smtClean="0">
                <a:solidFill>
                  <a:schemeClr val="accent1">
                    <a:lumMod val="10000"/>
                    <a:lumOff val="90000"/>
                  </a:schemeClr>
                </a:solidFill>
              </a:rPr>
              <a:t>‹N°›</a:t>
            </a:fld>
            <a:endParaRPr lang="fr-FR" sz="1200" dirty="0">
              <a:solidFill>
                <a:schemeClr val="accent1">
                  <a:lumMod val="10000"/>
                  <a:lumOff val="90000"/>
                </a:schemeClr>
              </a:solidFill>
            </a:endParaRPr>
          </a:p>
        </p:txBody>
      </p:sp>
      <p:sp>
        <p:nvSpPr>
          <p:cNvPr id="23" name="object 9">
            <a:extLst>
              <a:ext uri="{FF2B5EF4-FFF2-40B4-BE49-F238E27FC236}">
                <a16:creationId xmlns:a16="http://schemas.microsoft.com/office/drawing/2014/main" id="{4D51190F-EB9A-46C8-81A8-6347B8A6A6F1}"/>
              </a:ext>
            </a:extLst>
          </p:cNvPr>
          <p:cNvSpPr txBox="1">
            <a:spLocks noGrp="1"/>
          </p:cNvSpPr>
          <p:nvPr>
            <p:ph type="title"/>
          </p:nvPr>
        </p:nvSpPr>
        <p:spPr>
          <a:xfrm>
            <a:off x="3258090" y="144640"/>
            <a:ext cx="15633160" cy="1014730"/>
          </a:xfrm>
          <a:prstGeom prst="rect">
            <a:avLst/>
          </a:prstGeom>
        </p:spPr>
        <p:txBody>
          <a:bodyPr vert="horz" wrap="square" lIns="0" tIns="11430" rIns="0" bIns="0" rtlCol="0">
            <a:spAutoFit/>
          </a:bodyPr>
          <a:lstStyle/>
          <a:p>
            <a:pPr marL="12700">
              <a:lnSpc>
                <a:spcPct val="100000"/>
              </a:lnSpc>
              <a:spcBef>
                <a:spcPts val="90"/>
              </a:spcBef>
            </a:pPr>
            <a:r>
              <a:rPr spc="-365" dirty="0"/>
              <a:t>A</a:t>
            </a:r>
            <a:r>
              <a:rPr spc="-20" dirty="0"/>
              <a:t>TEE</a:t>
            </a:r>
          </a:p>
        </p:txBody>
      </p:sp>
    </p:spTree>
    <p:extLst>
      <p:ext uri="{BB962C8B-B14F-4D97-AF65-F5344CB8AC3E}">
        <p14:creationId xmlns:p14="http://schemas.microsoft.com/office/powerpoint/2010/main" val="3347919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object 2">
            <a:extLst>
              <a:ext uri="{FF2B5EF4-FFF2-40B4-BE49-F238E27FC236}">
                <a16:creationId xmlns:a16="http://schemas.microsoft.com/office/drawing/2014/main" id="{0FCC7093-0AB8-FC35-9B9B-857A2D42A40F}"/>
              </a:ext>
            </a:extLst>
          </p:cNvPr>
          <p:cNvSpPr/>
          <p:nvPr userDrawn="1"/>
        </p:nvSpPr>
        <p:spPr>
          <a:xfrm>
            <a:off x="1" y="2"/>
            <a:ext cx="733425" cy="11308715"/>
          </a:xfrm>
          <a:custGeom>
            <a:avLst/>
            <a:gdLst/>
            <a:ahLst/>
            <a:cxnLst/>
            <a:rect l="l" t="t" r="r" b="b"/>
            <a:pathLst>
              <a:path w="733425" h="11308715">
                <a:moveTo>
                  <a:pt x="732961" y="0"/>
                </a:moveTo>
                <a:lnTo>
                  <a:pt x="0" y="0"/>
                </a:lnTo>
                <a:lnTo>
                  <a:pt x="0" y="11308556"/>
                </a:lnTo>
                <a:lnTo>
                  <a:pt x="732961" y="11308556"/>
                </a:lnTo>
                <a:lnTo>
                  <a:pt x="732961" y="0"/>
                </a:lnTo>
                <a:close/>
              </a:path>
            </a:pathLst>
          </a:custGeom>
          <a:solidFill>
            <a:srgbClr val="58C48F"/>
          </a:solidFill>
          <a:ln>
            <a:solidFill>
              <a:srgbClr val="58C48F"/>
            </a:solidFill>
          </a:ln>
        </p:spPr>
        <p:txBody>
          <a:bodyPr wrap="square" lIns="0" tIns="0" rIns="0" bIns="0" rtlCol="0"/>
          <a:lstStyle/>
          <a:p>
            <a:r>
              <a:rPr lang="fr-FR" sz="1800"/>
              <a:t>                      </a:t>
            </a:r>
            <a:endParaRPr sz="1800" dirty="0"/>
          </a:p>
        </p:txBody>
      </p:sp>
      <p:sp>
        <p:nvSpPr>
          <p:cNvPr id="12" name="object 9">
            <a:extLst>
              <a:ext uri="{FF2B5EF4-FFF2-40B4-BE49-F238E27FC236}">
                <a16:creationId xmlns:a16="http://schemas.microsoft.com/office/drawing/2014/main" id="{37D0994C-A58A-40DA-A461-06BEED968373}"/>
              </a:ext>
            </a:extLst>
          </p:cNvPr>
          <p:cNvSpPr/>
          <p:nvPr userDrawn="1"/>
        </p:nvSpPr>
        <p:spPr>
          <a:xfrm>
            <a:off x="275328" y="1374537"/>
            <a:ext cx="2607615" cy="45719"/>
          </a:xfrm>
          <a:custGeom>
            <a:avLst/>
            <a:gdLst/>
            <a:ahLst/>
            <a:cxnLst/>
            <a:rect l="l" t="t" r="r" b="b"/>
            <a:pathLst>
              <a:path w="2816860" h="43815">
                <a:moveTo>
                  <a:pt x="2816668" y="0"/>
                </a:moveTo>
                <a:lnTo>
                  <a:pt x="0" y="0"/>
                </a:lnTo>
                <a:lnTo>
                  <a:pt x="0" y="43663"/>
                </a:lnTo>
                <a:lnTo>
                  <a:pt x="2816668" y="43663"/>
                </a:lnTo>
                <a:lnTo>
                  <a:pt x="2816668" y="0"/>
                </a:lnTo>
                <a:close/>
              </a:path>
            </a:pathLst>
          </a:custGeom>
          <a:solidFill>
            <a:srgbClr val="58C48F"/>
          </a:solidFill>
          <a:ln>
            <a:solidFill>
              <a:srgbClr val="58C48F"/>
            </a:solidFill>
          </a:ln>
        </p:spPr>
        <p:txBody>
          <a:bodyPr wrap="square" lIns="0" tIns="0" rIns="0" bIns="0" rtlCol="0"/>
          <a:lstStyle/>
          <a:p>
            <a:endParaRPr sz="1800"/>
          </a:p>
        </p:txBody>
      </p:sp>
      <p:sp>
        <p:nvSpPr>
          <p:cNvPr id="13" name="object 8">
            <a:extLst>
              <a:ext uri="{FF2B5EF4-FFF2-40B4-BE49-F238E27FC236}">
                <a16:creationId xmlns:a16="http://schemas.microsoft.com/office/drawing/2014/main" id="{0C5CA125-3025-9F93-4AA2-38EC5B1D8C25}"/>
              </a:ext>
            </a:extLst>
          </p:cNvPr>
          <p:cNvSpPr/>
          <p:nvPr userDrawn="1"/>
        </p:nvSpPr>
        <p:spPr>
          <a:xfrm>
            <a:off x="146593" y="10669834"/>
            <a:ext cx="481965" cy="481965"/>
          </a:xfrm>
          <a:custGeom>
            <a:avLst/>
            <a:gdLst/>
            <a:ahLst/>
            <a:cxnLst/>
            <a:rect l="l" t="t" r="r" b="b"/>
            <a:pathLst>
              <a:path w="481965" h="481965">
                <a:moveTo>
                  <a:pt x="240830" y="481660"/>
                </a:moveTo>
                <a:lnTo>
                  <a:pt x="289367" y="476768"/>
                </a:lnTo>
                <a:lnTo>
                  <a:pt x="334574" y="462735"/>
                </a:lnTo>
                <a:lnTo>
                  <a:pt x="375482" y="440531"/>
                </a:lnTo>
                <a:lnTo>
                  <a:pt x="411124" y="411124"/>
                </a:lnTo>
                <a:lnTo>
                  <a:pt x="440531" y="375482"/>
                </a:lnTo>
                <a:lnTo>
                  <a:pt x="462735" y="334574"/>
                </a:lnTo>
                <a:lnTo>
                  <a:pt x="476768" y="289367"/>
                </a:lnTo>
                <a:lnTo>
                  <a:pt x="481660" y="240830"/>
                </a:lnTo>
                <a:lnTo>
                  <a:pt x="476768" y="192293"/>
                </a:lnTo>
                <a:lnTo>
                  <a:pt x="462735" y="147086"/>
                </a:lnTo>
                <a:lnTo>
                  <a:pt x="440531" y="106177"/>
                </a:lnTo>
                <a:lnTo>
                  <a:pt x="411124" y="70535"/>
                </a:lnTo>
                <a:lnTo>
                  <a:pt x="375482" y="41128"/>
                </a:lnTo>
                <a:lnTo>
                  <a:pt x="334574" y="18924"/>
                </a:lnTo>
                <a:lnTo>
                  <a:pt x="289367" y="4892"/>
                </a:lnTo>
                <a:lnTo>
                  <a:pt x="240830" y="0"/>
                </a:lnTo>
                <a:lnTo>
                  <a:pt x="192293" y="4892"/>
                </a:lnTo>
                <a:lnTo>
                  <a:pt x="147086" y="18924"/>
                </a:lnTo>
                <a:lnTo>
                  <a:pt x="106177" y="41128"/>
                </a:lnTo>
                <a:lnTo>
                  <a:pt x="70535" y="70535"/>
                </a:lnTo>
                <a:lnTo>
                  <a:pt x="41128" y="106177"/>
                </a:lnTo>
                <a:lnTo>
                  <a:pt x="18924" y="147086"/>
                </a:lnTo>
                <a:lnTo>
                  <a:pt x="4892" y="192293"/>
                </a:lnTo>
                <a:lnTo>
                  <a:pt x="0" y="240830"/>
                </a:lnTo>
                <a:lnTo>
                  <a:pt x="4892" y="289367"/>
                </a:lnTo>
                <a:lnTo>
                  <a:pt x="18924" y="334574"/>
                </a:lnTo>
                <a:lnTo>
                  <a:pt x="41128" y="375482"/>
                </a:lnTo>
                <a:lnTo>
                  <a:pt x="70535" y="411124"/>
                </a:lnTo>
                <a:lnTo>
                  <a:pt x="106177" y="440531"/>
                </a:lnTo>
                <a:lnTo>
                  <a:pt x="147086" y="462735"/>
                </a:lnTo>
                <a:lnTo>
                  <a:pt x="192293" y="476768"/>
                </a:lnTo>
                <a:lnTo>
                  <a:pt x="240830" y="481660"/>
                </a:lnTo>
                <a:close/>
              </a:path>
            </a:pathLst>
          </a:custGeom>
          <a:ln w="20941">
            <a:solidFill>
              <a:schemeClr val="accent1">
                <a:lumMod val="10000"/>
                <a:lumOff val="90000"/>
              </a:schemeClr>
            </a:solidFill>
          </a:ln>
        </p:spPr>
        <p:txBody>
          <a:bodyPr wrap="square" lIns="0" tIns="0" rIns="0" bIns="0" rtlCol="0"/>
          <a:lstStyle/>
          <a:p>
            <a:endParaRPr sz="1800">
              <a:solidFill>
                <a:schemeClr val="accent1">
                  <a:lumMod val="10000"/>
                  <a:lumOff val="90000"/>
                </a:schemeClr>
              </a:solidFill>
            </a:endParaRPr>
          </a:p>
        </p:txBody>
      </p:sp>
      <p:sp>
        <p:nvSpPr>
          <p:cNvPr id="15" name="object 3">
            <a:extLst>
              <a:ext uri="{FF2B5EF4-FFF2-40B4-BE49-F238E27FC236}">
                <a16:creationId xmlns:a16="http://schemas.microsoft.com/office/drawing/2014/main" id="{F11C4386-F543-0E44-F9C6-D6F2509BD6F1}"/>
              </a:ext>
            </a:extLst>
          </p:cNvPr>
          <p:cNvSpPr txBox="1"/>
          <p:nvPr userDrawn="1"/>
        </p:nvSpPr>
        <p:spPr>
          <a:xfrm>
            <a:off x="175858" y="10302877"/>
            <a:ext cx="371897" cy="202061"/>
          </a:xfrm>
          <a:prstGeom prst="rect">
            <a:avLst/>
          </a:prstGeom>
        </p:spPr>
        <p:txBody>
          <a:bodyPr vert="vert270" wrap="square" lIns="0" tIns="0" rIns="0" bIns="0" rtlCol="0">
            <a:spAutoFit/>
          </a:bodyPr>
          <a:lstStyle/>
          <a:p>
            <a:pPr marL="12700">
              <a:lnSpc>
                <a:spcPts val="2855"/>
              </a:lnSpc>
            </a:pPr>
            <a:r>
              <a:rPr sz="2450" spc="135">
                <a:solidFill>
                  <a:srgbClr val="FFFFFF"/>
                </a:solidFill>
                <a:latin typeface="Franklin Gothic Medium"/>
                <a:cs typeface="Franklin Gothic Medium"/>
              </a:rPr>
              <a:t>|</a:t>
            </a:r>
            <a:endParaRPr sz="2450">
              <a:latin typeface="Franklin Gothic Medium"/>
              <a:cs typeface="Franklin Gothic Medium"/>
            </a:endParaRPr>
          </a:p>
        </p:txBody>
      </p:sp>
      <p:sp>
        <p:nvSpPr>
          <p:cNvPr id="16" name="Espace réservé du texte 54">
            <a:extLst>
              <a:ext uri="{FF2B5EF4-FFF2-40B4-BE49-F238E27FC236}">
                <a16:creationId xmlns:a16="http://schemas.microsoft.com/office/drawing/2014/main" id="{475CCAC3-CFB4-9A96-EDCD-7A15004ADB4C}"/>
              </a:ext>
            </a:extLst>
          </p:cNvPr>
          <p:cNvSpPr txBox="1">
            <a:spLocks/>
          </p:cNvSpPr>
          <p:nvPr userDrawn="1"/>
        </p:nvSpPr>
        <p:spPr>
          <a:xfrm rot="16200000">
            <a:off x="-748458" y="9159371"/>
            <a:ext cx="2286001" cy="305802"/>
          </a:xfrm>
          <a:prstGeom prst="rect">
            <a:avLst/>
          </a:prstGeom>
        </p:spPr>
        <p:txBody>
          <a:bodyPr anchor="ctr" anchorCtr="0"/>
          <a:lstStyle>
            <a:lvl1pPr marL="0" indent="0" algn="l" defTabSz="914400" rtl="0" eaLnBrk="1" latinLnBrk="0" hangingPunct="1">
              <a:lnSpc>
                <a:spcPct val="90000"/>
              </a:lnSpc>
              <a:spcBef>
                <a:spcPts val="1000"/>
              </a:spcBef>
              <a:buFontTx/>
              <a:buNone/>
              <a:defRPr sz="2450" b="0" kern="1200">
                <a:solidFill>
                  <a:schemeClr val="bg1"/>
                </a:solidFill>
                <a:latin typeface="+mj-lt"/>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2400" dirty="0">
                <a:latin typeface="Arial" panose="020B0604020202020204" pitchFamily="34" charset="0"/>
                <a:cs typeface="Arial" panose="020B0604020202020204" pitchFamily="34" charset="0"/>
              </a:rPr>
              <a:t>Club C2E</a:t>
            </a:r>
          </a:p>
        </p:txBody>
      </p:sp>
      <p:sp>
        <p:nvSpPr>
          <p:cNvPr id="17" name="object 3">
            <a:extLst>
              <a:ext uri="{FF2B5EF4-FFF2-40B4-BE49-F238E27FC236}">
                <a16:creationId xmlns:a16="http://schemas.microsoft.com/office/drawing/2014/main" id="{2D9C4710-E4DB-FA05-F9BF-217BCE079B40}"/>
              </a:ext>
            </a:extLst>
          </p:cNvPr>
          <p:cNvSpPr txBox="1"/>
          <p:nvPr userDrawn="1"/>
        </p:nvSpPr>
        <p:spPr>
          <a:xfrm>
            <a:off x="175858" y="7559676"/>
            <a:ext cx="371897" cy="711680"/>
          </a:xfrm>
          <a:prstGeom prst="rect">
            <a:avLst/>
          </a:prstGeom>
        </p:spPr>
        <p:txBody>
          <a:bodyPr vert="vert270" wrap="square" lIns="0" tIns="0" rIns="0" bIns="0" rtlCol="0">
            <a:spAutoFit/>
          </a:bodyPr>
          <a:lstStyle/>
          <a:p>
            <a:pPr marL="12700">
              <a:lnSpc>
                <a:spcPts val="2855"/>
              </a:lnSpc>
            </a:pPr>
            <a:r>
              <a:rPr sz="2450" spc="135">
                <a:solidFill>
                  <a:srgbClr val="FFFFFF"/>
                </a:solidFill>
                <a:latin typeface="Franklin Gothic Medium"/>
                <a:cs typeface="Franklin Gothic Medium"/>
              </a:rPr>
              <a:t>|</a:t>
            </a:r>
            <a:endParaRPr sz="2450">
              <a:latin typeface="Franklin Gothic Medium"/>
              <a:cs typeface="Franklin Gothic Medium"/>
            </a:endParaRPr>
          </a:p>
        </p:txBody>
      </p:sp>
      <p:sp>
        <p:nvSpPr>
          <p:cNvPr id="23" name="ZoneTexte 22">
            <a:extLst>
              <a:ext uri="{FF2B5EF4-FFF2-40B4-BE49-F238E27FC236}">
                <a16:creationId xmlns:a16="http://schemas.microsoft.com/office/drawing/2014/main" id="{5D001713-744F-03F3-65DD-47C7BEA43C10}"/>
              </a:ext>
            </a:extLst>
          </p:cNvPr>
          <p:cNvSpPr txBox="1"/>
          <p:nvPr userDrawn="1"/>
        </p:nvSpPr>
        <p:spPr>
          <a:xfrm rot="16200000">
            <a:off x="-2600280" y="4710133"/>
            <a:ext cx="5972903" cy="400110"/>
          </a:xfrm>
          <a:prstGeom prst="rect">
            <a:avLst/>
          </a:prstGeom>
          <a:noFill/>
        </p:spPr>
        <p:txBody>
          <a:bodyPr wrap="square" rtlCol="0" anchor="ctr" anchorCtr="0">
            <a:spAutoFit/>
          </a:bodyPr>
          <a:lstStyle/>
          <a:p>
            <a:pPr algn="ctr"/>
            <a:r>
              <a:rPr lang="fr-FR" sz="2000" b="0" dirty="0">
                <a:solidFill>
                  <a:schemeClr val="bg1"/>
                </a:solidFill>
                <a:latin typeface="Arial" panose="020B0604020202020204" pitchFamily="34" charset="0"/>
                <a:cs typeface="Arial" panose="020B0604020202020204" pitchFamily="34" charset="0"/>
              </a:rPr>
              <a:t>EEOS in France</a:t>
            </a:r>
          </a:p>
        </p:txBody>
      </p:sp>
      <p:sp>
        <p:nvSpPr>
          <p:cNvPr id="24" name="ZoneTexte 23">
            <a:extLst>
              <a:ext uri="{FF2B5EF4-FFF2-40B4-BE49-F238E27FC236}">
                <a16:creationId xmlns:a16="http://schemas.microsoft.com/office/drawing/2014/main" id="{20A6BEBA-0AA3-D48A-AAB2-913CFEEF5A33}"/>
              </a:ext>
            </a:extLst>
          </p:cNvPr>
          <p:cNvSpPr txBox="1"/>
          <p:nvPr userDrawn="1"/>
        </p:nvSpPr>
        <p:spPr>
          <a:xfrm>
            <a:off x="146592" y="10756927"/>
            <a:ext cx="481965" cy="307777"/>
          </a:xfrm>
          <a:prstGeom prst="rect">
            <a:avLst/>
          </a:prstGeom>
          <a:noFill/>
        </p:spPr>
        <p:txBody>
          <a:bodyPr wrap="square" rtlCol="0" anchor="ctr" anchorCtr="0">
            <a:spAutoFit/>
          </a:bodyPr>
          <a:lstStyle/>
          <a:p>
            <a:pPr algn="ctr"/>
            <a:fld id="{6AB47EBE-5771-4AD3-B5D1-ADC8300B4D88}" type="slidenum">
              <a:rPr lang="fr-FR" sz="1400" b="1" smtClean="0">
                <a:solidFill>
                  <a:schemeClr val="accent1">
                    <a:lumMod val="10000"/>
                    <a:lumOff val="90000"/>
                  </a:schemeClr>
                </a:solidFill>
              </a:rPr>
              <a:t>‹N°›</a:t>
            </a:fld>
            <a:endParaRPr lang="fr-FR" sz="1400" b="1" dirty="0">
              <a:solidFill>
                <a:schemeClr val="accent1">
                  <a:lumMod val="10000"/>
                  <a:lumOff val="90000"/>
                </a:schemeClr>
              </a:solidFill>
            </a:endParaRPr>
          </a:p>
        </p:txBody>
      </p:sp>
      <p:sp>
        <p:nvSpPr>
          <p:cNvPr id="25" name="Espace réservé du texte 54">
            <a:extLst>
              <a:ext uri="{FF2B5EF4-FFF2-40B4-BE49-F238E27FC236}">
                <a16:creationId xmlns:a16="http://schemas.microsoft.com/office/drawing/2014/main" id="{31DD5D27-A771-EECC-82F8-E8B5EC02F6D1}"/>
              </a:ext>
            </a:extLst>
          </p:cNvPr>
          <p:cNvSpPr txBox="1">
            <a:spLocks/>
          </p:cNvSpPr>
          <p:nvPr userDrawn="1"/>
        </p:nvSpPr>
        <p:spPr>
          <a:xfrm rot="16200000">
            <a:off x="-577684" y="629715"/>
            <a:ext cx="1988818" cy="339003"/>
          </a:xfrm>
          <a:prstGeom prst="rect">
            <a:avLst/>
          </a:prstGeom>
        </p:spPr>
        <p:txBody>
          <a:bodyPr anchor="ctr" anchorCtr="0"/>
          <a:lstStyle>
            <a:lvl1pPr marL="12700" indent="0" algn="l" defTabSz="914400" rtl="0" eaLnBrk="1" latinLnBrk="0" hangingPunct="1">
              <a:lnSpc>
                <a:spcPts val="1939"/>
              </a:lnSpc>
              <a:spcBef>
                <a:spcPts val="1000"/>
              </a:spcBef>
              <a:buFontTx/>
              <a:buNone/>
              <a:defRPr sz="1650" b="0" kern="1200">
                <a:solidFill>
                  <a:schemeClr val="bg1"/>
                </a:solidFill>
                <a:latin typeface="+mj-lt"/>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0" lvl="0" indent="0" algn="l" defTabSz="914400" rtl="0" eaLnBrk="1" fontAlgn="auto" latinLnBrk="0" hangingPunct="1">
              <a:lnSpc>
                <a:spcPts val="1939"/>
              </a:lnSpc>
              <a:spcBef>
                <a:spcPts val="1000"/>
              </a:spcBef>
              <a:spcAft>
                <a:spcPts val="0"/>
              </a:spcAft>
              <a:buClrTx/>
              <a:buSzTx/>
              <a:buFontTx/>
              <a:buNone/>
              <a:tabLst/>
              <a:defRPr/>
            </a:pPr>
            <a:endParaRPr lang="fr-FR">
              <a:latin typeface="Franklin Gothic Medium"/>
              <a:cs typeface="Franklin Gothic Medium"/>
            </a:endParaRPr>
          </a:p>
        </p:txBody>
      </p:sp>
      <p:sp>
        <p:nvSpPr>
          <p:cNvPr id="29" name="object 3">
            <a:extLst>
              <a:ext uri="{FF2B5EF4-FFF2-40B4-BE49-F238E27FC236}">
                <a16:creationId xmlns:a16="http://schemas.microsoft.com/office/drawing/2014/main" id="{8C6D456D-4DDB-4461-972E-F45FC93054F9}"/>
              </a:ext>
            </a:extLst>
          </p:cNvPr>
          <p:cNvSpPr txBox="1"/>
          <p:nvPr userDrawn="1"/>
        </p:nvSpPr>
        <p:spPr>
          <a:xfrm>
            <a:off x="175546" y="1836327"/>
            <a:ext cx="371897" cy="174818"/>
          </a:xfrm>
          <a:prstGeom prst="rect">
            <a:avLst/>
          </a:prstGeom>
        </p:spPr>
        <p:txBody>
          <a:bodyPr vert="vert270" wrap="square" lIns="0" tIns="0" rIns="0" bIns="0" rtlCol="0">
            <a:spAutoFit/>
          </a:bodyPr>
          <a:lstStyle/>
          <a:p>
            <a:pPr marL="12700">
              <a:lnSpc>
                <a:spcPts val="2855"/>
              </a:lnSpc>
            </a:pPr>
            <a:endParaRPr sz="2450">
              <a:latin typeface="Franklin Gothic Medium"/>
              <a:cs typeface="Franklin Gothic Medium"/>
            </a:endParaRPr>
          </a:p>
        </p:txBody>
      </p:sp>
      <p:pic>
        <p:nvPicPr>
          <p:cNvPr id="14" name="Image 13">
            <a:extLst>
              <a:ext uri="{FF2B5EF4-FFF2-40B4-BE49-F238E27FC236}">
                <a16:creationId xmlns:a16="http://schemas.microsoft.com/office/drawing/2014/main" id="{8EE79BDB-2187-4FC0-8BD2-BA3713CA938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833450" y="330665"/>
            <a:ext cx="2049494" cy="732586"/>
          </a:xfrm>
          <a:prstGeom prst="rect">
            <a:avLst/>
          </a:prstGeom>
        </p:spPr>
      </p:pic>
    </p:spTree>
    <p:extLst>
      <p:ext uri="{BB962C8B-B14F-4D97-AF65-F5344CB8AC3E}">
        <p14:creationId xmlns:p14="http://schemas.microsoft.com/office/powerpoint/2010/main" val="137815380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830" r:id="rId3"/>
    <p:sldLayoutId id="2147483706" r:id="rId4"/>
    <p:sldLayoutId id="2147483722" r:id="rId5"/>
    <p:sldLayoutId id="2147483682" r:id="rId6"/>
    <p:sldLayoutId id="2147483747" r:id="rId7"/>
    <p:sldLayoutId id="2147483698" r:id="rId8"/>
    <p:sldLayoutId id="2147483831" r:id="rId9"/>
    <p:sldLayoutId id="2147483832" r:id="rId10"/>
  </p:sldLayoutIdLst>
  <p:hf sldNum="0" hdr="0" ftr="0" dt="0"/>
  <p:txStyles>
    <p:titleStyle>
      <a:lvl1pPr algn="l" defTabSz="914400" rtl="0" eaLnBrk="1" latinLnBrk="0" hangingPunct="1">
        <a:lnSpc>
          <a:spcPct val="90000"/>
        </a:lnSpc>
        <a:spcBef>
          <a:spcPct val="0"/>
        </a:spcBef>
        <a:buNone/>
        <a:defRPr sz="18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object 2">
            <a:extLst>
              <a:ext uri="{FF2B5EF4-FFF2-40B4-BE49-F238E27FC236}">
                <a16:creationId xmlns:a16="http://schemas.microsoft.com/office/drawing/2014/main" id="{0FCC7093-0AB8-FC35-9B9B-857A2D42A40F}"/>
              </a:ext>
            </a:extLst>
          </p:cNvPr>
          <p:cNvSpPr/>
          <p:nvPr userDrawn="1"/>
        </p:nvSpPr>
        <p:spPr>
          <a:xfrm>
            <a:off x="1" y="2"/>
            <a:ext cx="733425" cy="11308715"/>
          </a:xfrm>
          <a:custGeom>
            <a:avLst/>
            <a:gdLst/>
            <a:ahLst/>
            <a:cxnLst/>
            <a:rect l="l" t="t" r="r" b="b"/>
            <a:pathLst>
              <a:path w="733425" h="11308715">
                <a:moveTo>
                  <a:pt x="732961" y="0"/>
                </a:moveTo>
                <a:lnTo>
                  <a:pt x="0" y="0"/>
                </a:lnTo>
                <a:lnTo>
                  <a:pt x="0" y="11308556"/>
                </a:lnTo>
                <a:lnTo>
                  <a:pt x="732961" y="11308556"/>
                </a:lnTo>
                <a:lnTo>
                  <a:pt x="732961" y="0"/>
                </a:lnTo>
                <a:close/>
              </a:path>
            </a:pathLst>
          </a:custGeom>
          <a:solidFill>
            <a:srgbClr val="58C48F"/>
          </a:solidFill>
          <a:ln>
            <a:solidFill>
              <a:srgbClr val="58C48F"/>
            </a:solidFill>
          </a:ln>
        </p:spPr>
        <p:txBody>
          <a:bodyPr wrap="square" lIns="0" tIns="0" rIns="0" bIns="0" rtlCol="0"/>
          <a:lstStyle/>
          <a:p>
            <a:r>
              <a:rPr lang="fr-FR" sz="1800"/>
              <a:t>                      </a:t>
            </a:r>
            <a:endParaRPr sz="1800" dirty="0"/>
          </a:p>
        </p:txBody>
      </p:sp>
      <p:sp>
        <p:nvSpPr>
          <p:cNvPr id="12" name="object 9">
            <a:extLst>
              <a:ext uri="{FF2B5EF4-FFF2-40B4-BE49-F238E27FC236}">
                <a16:creationId xmlns:a16="http://schemas.microsoft.com/office/drawing/2014/main" id="{37D0994C-A58A-40DA-A461-06BEED968373}"/>
              </a:ext>
            </a:extLst>
          </p:cNvPr>
          <p:cNvSpPr/>
          <p:nvPr userDrawn="1"/>
        </p:nvSpPr>
        <p:spPr>
          <a:xfrm>
            <a:off x="275328" y="1374537"/>
            <a:ext cx="2607615" cy="45719"/>
          </a:xfrm>
          <a:custGeom>
            <a:avLst/>
            <a:gdLst/>
            <a:ahLst/>
            <a:cxnLst/>
            <a:rect l="l" t="t" r="r" b="b"/>
            <a:pathLst>
              <a:path w="2816860" h="43815">
                <a:moveTo>
                  <a:pt x="2816668" y="0"/>
                </a:moveTo>
                <a:lnTo>
                  <a:pt x="0" y="0"/>
                </a:lnTo>
                <a:lnTo>
                  <a:pt x="0" y="43663"/>
                </a:lnTo>
                <a:lnTo>
                  <a:pt x="2816668" y="43663"/>
                </a:lnTo>
                <a:lnTo>
                  <a:pt x="2816668" y="0"/>
                </a:lnTo>
                <a:close/>
              </a:path>
            </a:pathLst>
          </a:custGeom>
          <a:solidFill>
            <a:srgbClr val="58C48F"/>
          </a:solidFill>
          <a:ln>
            <a:solidFill>
              <a:srgbClr val="58C48F"/>
            </a:solidFill>
          </a:ln>
        </p:spPr>
        <p:txBody>
          <a:bodyPr wrap="square" lIns="0" tIns="0" rIns="0" bIns="0" rtlCol="0"/>
          <a:lstStyle/>
          <a:p>
            <a:endParaRPr sz="1800"/>
          </a:p>
        </p:txBody>
      </p:sp>
      <p:sp>
        <p:nvSpPr>
          <p:cNvPr id="13" name="object 8">
            <a:extLst>
              <a:ext uri="{FF2B5EF4-FFF2-40B4-BE49-F238E27FC236}">
                <a16:creationId xmlns:a16="http://schemas.microsoft.com/office/drawing/2014/main" id="{0C5CA125-3025-9F93-4AA2-38EC5B1D8C25}"/>
              </a:ext>
            </a:extLst>
          </p:cNvPr>
          <p:cNvSpPr/>
          <p:nvPr userDrawn="1"/>
        </p:nvSpPr>
        <p:spPr>
          <a:xfrm>
            <a:off x="146593" y="10669834"/>
            <a:ext cx="481965" cy="481965"/>
          </a:xfrm>
          <a:custGeom>
            <a:avLst/>
            <a:gdLst/>
            <a:ahLst/>
            <a:cxnLst/>
            <a:rect l="l" t="t" r="r" b="b"/>
            <a:pathLst>
              <a:path w="481965" h="481965">
                <a:moveTo>
                  <a:pt x="240830" y="481660"/>
                </a:moveTo>
                <a:lnTo>
                  <a:pt x="289367" y="476768"/>
                </a:lnTo>
                <a:lnTo>
                  <a:pt x="334574" y="462735"/>
                </a:lnTo>
                <a:lnTo>
                  <a:pt x="375482" y="440531"/>
                </a:lnTo>
                <a:lnTo>
                  <a:pt x="411124" y="411124"/>
                </a:lnTo>
                <a:lnTo>
                  <a:pt x="440531" y="375482"/>
                </a:lnTo>
                <a:lnTo>
                  <a:pt x="462735" y="334574"/>
                </a:lnTo>
                <a:lnTo>
                  <a:pt x="476768" y="289367"/>
                </a:lnTo>
                <a:lnTo>
                  <a:pt x="481660" y="240830"/>
                </a:lnTo>
                <a:lnTo>
                  <a:pt x="476768" y="192293"/>
                </a:lnTo>
                <a:lnTo>
                  <a:pt x="462735" y="147086"/>
                </a:lnTo>
                <a:lnTo>
                  <a:pt x="440531" y="106177"/>
                </a:lnTo>
                <a:lnTo>
                  <a:pt x="411124" y="70535"/>
                </a:lnTo>
                <a:lnTo>
                  <a:pt x="375482" y="41128"/>
                </a:lnTo>
                <a:lnTo>
                  <a:pt x="334574" y="18924"/>
                </a:lnTo>
                <a:lnTo>
                  <a:pt x="289367" y="4892"/>
                </a:lnTo>
                <a:lnTo>
                  <a:pt x="240830" y="0"/>
                </a:lnTo>
                <a:lnTo>
                  <a:pt x="192293" y="4892"/>
                </a:lnTo>
                <a:lnTo>
                  <a:pt x="147086" y="18924"/>
                </a:lnTo>
                <a:lnTo>
                  <a:pt x="106177" y="41128"/>
                </a:lnTo>
                <a:lnTo>
                  <a:pt x="70535" y="70535"/>
                </a:lnTo>
                <a:lnTo>
                  <a:pt x="41128" y="106177"/>
                </a:lnTo>
                <a:lnTo>
                  <a:pt x="18924" y="147086"/>
                </a:lnTo>
                <a:lnTo>
                  <a:pt x="4892" y="192293"/>
                </a:lnTo>
                <a:lnTo>
                  <a:pt x="0" y="240830"/>
                </a:lnTo>
                <a:lnTo>
                  <a:pt x="4892" y="289367"/>
                </a:lnTo>
                <a:lnTo>
                  <a:pt x="18924" y="334574"/>
                </a:lnTo>
                <a:lnTo>
                  <a:pt x="41128" y="375482"/>
                </a:lnTo>
                <a:lnTo>
                  <a:pt x="70535" y="411124"/>
                </a:lnTo>
                <a:lnTo>
                  <a:pt x="106177" y="440531"/>
                </a:lnTo>
                <a:lnTo>
                  <a:pt x="147086" y="462735"/>
                </a:lnTo>
                <a:lnTo>
                  <a:pt x="192293" y="476768"/>
                </a:lnTo>
                <a:lnTo>
                  <a:pt x="240830" y="481660"/>
                </a:lnTo>
                <a:close/>
              </a:path>
            </a:pathLst>
          </a:custGeom>
          <a:ln w="20941">
            <a:solidFill>
              <a:schemeClr val="accent1">
                <a:lumMod val="10000"/>
                <a:lumOff val="90000"/>
              </a:schemeClr>
            </a:solidFill>
          </a:ln>
        </p:spPr>
        <p:txBody>
          <a:bodyPr wrap="square" lIns="0" tIns="0" rIns="0" bIns="0" rtlCol="0"/>
          <a:lstStyle/>
          <a:p>
            <a:endParaRPr sz="1800">
              <a:solidFill>
                <a:schemeClr val="accent1">
                  <a:lumMod val="10000"/>
                  <a:lumOff val="90000"/>
                </a:schemeClr>
              </a:solidFill>
            </a:endParaRPr>
          </a:p>
        </p:txBody>
      </p:sp>
      <p:sp>
        <p:nvSpPr>
          <p:cNvPr id="15" name="object 3">
            <a:extLst>
              <a:ext uri="{FF2B5EF4-FFF2-40B4-BE49-F238E27FC236}">
                <a16:creationId xmlns:a16="http://schemas.microsoft.com/office/drawing/2014/main" id="{F11C4386-F543-0E44-F9C6-D6F2509BD6F1}"/>
              </a:ext>
            </a:extLst>
          </p:cNvPr>
          <p:cNvSpPr txBox="1"/>
          <p:nvPr userDrawn="1"/>
        </p:nvSpPr>
        <p:spPr>
          <a:xfrm>
            <a:off x="175858" y="10302877"/>
            <a:ext cx="371897" cy="202061"/>
          </a:xfrm>
          <a:prstGeom prst="rect">
            <a:avLst/>
          </a:prstGeom>
        </p:spPr>
        <p:txBody>
          <a:bodyPr vert="vert270" wrap="square" lIns="0" tIns="0" rIns="0" bIns="0" rtlCol="0">
            <a:spAutoFit/>
          </a:bodyPr>
          <a:lstStyle/>
          <a:p>
            <a:pPr marL="12700">
              <a:lnSpc>
                <a:spcPts val="2855"/>
              </a:lnSpc>
            </a:pPr>
            <a:r>
              <a:rPr sz="2450" spc="135" dirty="0">
                <a:solidFill>
                  <a:srgbClr val="FFFFFF"/>
                </a:solidFill>
                <a:latin typeface="Franklin Gothic Medium"/>
                <a:cs typeface="Franklin Gothic Medium"/>
              </a:rPr>
              <a:t>|</a:t>
            </a:r>
            <a:endParaRPr sz="2450" dirty="0">
              <a:latin typeface="Franklin Gothic Medium"/>
              <a:cs typeface="Franklin Gothic Medium"/>
            </a:endParaRPr>
          </a:p>
        </p:txBody>
      </p:sp>
      <p:sp>
        <p:nvSpPr>
          <p:cNvPr id="16" name="Espace réservé du texte 54">
            <a:extLst>
              <a:ext uri="{FF2B5EF4-FFF2-40B4-BE49-F238E27FC236}">
                <a16:creationId xmlns:a16="http://schemas.microsoft.com/office/drawing/2014/main" id="{475CCAC3-CFB4-9A96-EDCD-7A15004ADB4C}"/>
              </a:ext>
            </a:extLst>
          </p:cNvPr>
          <p:cNvSpPr txBox="1">
            <a:spLocks/>
          </p:cNvSpPr>
          <p:nvPr userDrawn="1"/>
        </p:nvSpPr>
        <p:spPr>
          <a:xfrm rot="16200000">
            <a:off x="-748458" y="9159371"/>
            <a:ext cx="2286001" cy="305802"/>
          </a:xfrm>
          <a:prstGeom prst="rect">
            <a:avLst/>
          </a:prstGeom>
        </p:spPr>
        <p:txBody>
          <a:bodyPr anchor="ctr" anchorCtr="0"/>
          <a:lstStyle>
            <a:lvl1pPr marL="0" indent="0" algn="l" defTabSz="914400" rtl="0" eaLnBrk="1" latinLnBrk="0" hangingPunct="1">
              <a:lnSpc>
                <a:spcPct val="90000"/>
              </a:lnSpc>
              <a:spcBef>
                <a:spcPts val="1000"/>
              </a:spcBef>
              <a:buFontTx/>
              <a:buNone/>
              <a:defRPr sz="2450" b="0" kern="1200">
                <a:solidFill>
                  <a:schemeClr val="bg1"/>
                </a:solidFill>
                <a:latin typeface="+mj-lt"/>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2400" dirty="0"/>
              <a:t>Club C2E</a:t>
            </a:r>
          </a:p>
        </p:txBody>
      </p:sp>
      <p:sp>
        <p:nvSpPr>
          <p:cNvPr id="17" name="object 3">
            <a:extLst>
              <a:ext uri="{FF2B5EF4-FFF2-40B4-BE49-F238E27FC236}">
                <a16:creationId xmlns:a16="http://schemas.microsoft.com/office/drawing/2014/main" id="{2D9C4710-E4DB-FA05-F9BF-217BCE079B40}"/>
              </a:ext>
            </a:extLst>
          </p:cNvPr>
          <p:cNvSpPr txBox="1"/>
          <p:nvPr userDrawn="1"/>
        </p:nvSpPr>
        <p:spPr>
          <a:xfrm>
            <a:off x="175858" y="7559676"/>
            <a:ext cx="371897" cy="711680"/>
          </a:xfrm>
          <a:prstGeom prst="rect">
            <a:avLst/>
          </a:prstGeom>
        </p:spPr>
        <p:txBody>
          <a:bodyPr vert="vert270" wrap="square" lIns="0" tIns="0" rIns="0" bIns="0" rtlCol="0">
            <a:spAutoFit/>
          </a:bodyPr>
          <a:lstStyle/>
          <a:p>
            <a:pPr marL="12700">
              <a:lnSpc>
                <a:spcPts val="2855"/>
              </a:lnSpc>
            </a:pPr>
            <a:r>
              <a:rPr sz="2450" spc="135" dirty="0">
                <a:solidFill>
                  <a:srgbClr val="FFFFFF"/>
                </a:solidFill>
                <a:latin typeface="Franklin Gothic Medium"/>
                <a:cs typeface="Franklin Gothic Medium"/>
              </a:rPr>
              <a:t>|</a:t>
            </a:r>
            <a:endParaRPr sz="2450" dirty="0">
              <a:latin typeface="Franklin Gothic Medium"/>
              <a:cs typeface="Franklin Gothic Medium"/>
            </a:endParaRPr>
          </a:p>
        </p:txBody>
      </p:sp>
      <p:sp>
        <p:nvSpPr>
          <p:cNvPr id="23" name="ZoneTexte 22">
            <a:extLst>
              <a:ext uri="{FF2B5EF4-FFF2-40B4-BE49-F238E27FC236}">
                <a16:creationId xmlns:a16="http://schemas.microsoft.com/office/drawing/2014/main" id="{5D001713-744F-03F3-65DD-47C7BEA43C10}"/>
              </a:ext>
            </a:extLst>
          </p:cNvPr>
          <p:cNvSpPr txBox="1"/>
          <p:nvPr userDrawn="1"/>
        </p:nvSpPr>
        <p:spPr>
          <a:xfrm rot="16200000">
            <a:off x="-2600280" y="4710133"/>
            <a:ext cx="5972903" cy="400110"/>
          </a:xfrm>
          <a:prstGeom prst="rect">
            <a:avLst/>
          </a:prstGeom>
          <a:noFill/>
        </p:spPr>
        <p:txBody>
          <a:bodyPr wrap="square" rtlCol="0" anchor="ctr" anchorCtr="0">
            <a:spAutoFit/>
          </a:bodyPr>
          <a:lstStyle/>
          <a:p>
            <a:pPr algn="ctr"/>
            <a:r>
              <a:rPr lang="fr-FR" sz="2000" b="0" dirty="0">
                <a:solidFill>
                  <a:schemeClr val="bg1"/>
                </a:solidFill>
                <a:latin typeface="Arial" panose="020B0604020202020204" pitchFamily="34" charset="0"/>
                <a:cs typeface="Arial" panose="020B0604020202020204" pitchFamily="34" charset="0"/>
              </a:rPr>
              <a:t>EEOS in France</a:t>
            </a:r>
          </a:p>
        </p:txBody>
      </p:sp>
      <p:sp>
        <p:nvSpPr>
          <p:cNvPr id="24" name="ZoneTexte 23">
            <a:extLst>
              <a:ext uri="{FF2B5EF4-FFF2-40B4-BE49-F238E27FC236}">
                <a16:creationId xmlns:a16="http://schemas.microsoft.com/office/drawing/2014/main" id="{20A6BEBA-0AA3-D48A-AAB2-913CFEEF5A33}"/>
              </a:ext>
            </a:extLst>
          </p:cNvPr>
          <p:cNvSpPr txBox="1"/>
          <p:nvPr userDrawn="1"/>
        </p:nvSpPr>
        <p:spPr>
          <a:xfrm>
            <a:off x="146592" y="10756927"/>
            <a:ext cx="481965" cy="307777"/>
          </a:xfrm>
          <a:prstGeom prst="rect">
            <a:avLst/>
          </a:prstGeom>
          <a:noFill/>
        </p:spPr>
        <p:txBody>
          <a:bodyPr wrap="square" rtlCol="0" anchor="ctr" anchorCtr="0">
            <a:spAutoFit/>
          </a:bodyPr>
          <a:lstStyle/>
          <a:p>
            <a:pPr algn="ctr"/>
            <a:fld id="{6AB47EBE-5771-4AD3-B5D1-ADC8300B4D88}" type="slidenum">
              <a:rPr lang="fr-FR" sz="1400" b="1" smtClean="0">
                <a:solidFill>
                  <a:schemeClr val="accent1">
                    <a:lumMod val="10000"/>
                    <a:lumOff val="90000"/>
                  </a:schemeClr>
                </a:solidFill>
              </a:rPr>
              <a:t>‹N°›</a:t>
            </a:fld>
            <a:endParaRPr lang="fr-FR" sz="1400" b="1" dirty="0">
              <a:solidFill>
                <a:schemeClr val="accent1">
                  <a:lumMod val="10000"/>
                  <a:lumOff val="90000"/>
                </a:schemeClr>
              </a:solidFill>
            </a:endParaRPr>
          </a:p>
        </p:txBody>
      </p:sp>
      <p:sp>
        <p:nvSpPr>
          <p:cNvPr id="25" name="Espace réservé du texte 54">
            <a:extLst>
              <a:ext uri="{FF2B5EF4-FFF2-40B4-BE49-F238E27FC236}">
                <a16:creationId xmlns:a16="http://schemas.microsoft.com/office/drawing/2014/main" id="{31DD5D27-A771-EECC-82F8-E8B5EC02F6D1}"/>
              </a:ext>
            </a:extLst>
          </p:cNvPr>
          <p:cNvSpPr txBox="1">
            <a:spLocks/>
          </p:cNvSpPr>
          <p:nvPr userDrawn="1"/>
        </p:nvSpPr>
        <p:spPr>
          <a:xfrm rot="16200000">
            <a:off x="-577684" y="629715"/>
            <a:ext cx="1988818" cy="339003"/>
          </a:xfrm>
          <a:prstGeom prst="rect">
            <a:avLst/>
          </a:prstGeom>
        </p:spPr>
        <p:txBody>
          <a:bodyPr anchor="ctr" anchorCtr="0"/>
          <a:lstStyle>
            <a:lvl1pPr marL="12700" indent="0" algn="l" defTabSz="914400" rtl="0" eaLnBrk="1" latinLnBrk="0" hangingPunct="1">
              <a:lnSpc>
                <a:spcPts val="1939"/>
              </a:lnSpc>
              <a:spcBef>
                <a:spcPts val="1000"/>
              </a:spcBef>
              <a:buFontTx/>
              <a:buNone/>
              <a:defRPr sz="1650" b="0" kern="1200">
                <a:solidFill>
                  <a:schemeClr val="bg1"/>
                </a:solidFill>
                <a:latin typeface="+mj-lt"/>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0" lvl="0" indent="0" algn="l" defTabSz="914400" rtl="0" eaLnBrk="1" fontAlgn="auto" latinLnBrk="0" hangingPunct="1">
              <a:lnSpc>
                <a:spcPts val="1939"/>
              </a:lnSpc>
              <a:spcBef>
                <a:spcPts val="1000"/>
              </a:spcBef>
              <a:spcAft>
                <a:spcPts val="0"/>
              </a:spcAft>
              <a:buClrTx/>
              <a:buSzTx/>
              <a:buFontTx/>
              <a:buNone/>
              <a:tabLst/>
              <a:defRPr/>
            </a:pPr>
            <a:endParaRPr lang="fr-FR" dirty="0">
              <a:latin typeface="Franklin Gothic Medium"/>
              <a:cs typeface="Franklin Gothic Medium"/>
            </a:endParaRPr>
          </a:p>
        </p:txBody>
      </p:sp>
      <p:sp>
        <p:nvSpPr>
          <p:cNvPr id="29" name="object 3">
            <a:extLst>
              <a:ext uri="{FF2B5EF4-FFF2-40B4-BE49-F238E27FC236}">
                <a16:creationId xmlns:a16="http://schemas.microsoft.com/office/drawing/2014/main" id="{8C6D456D-4DDB-4461-972E-F45FC93054F9}"/>
              </a:ext>
            </a:extLst>
          </p:cNvPr>
          <p:cNvSpPr txBox="1"/>
          <p:nvPr userDrawn="1"/>
        </p:nvSpPr>
        <p:spPr>
          <a:xfrm>
            <a:off x="175546" y="1836327"/>
            <a:ext cx="371897" cy="174818"/>
          </a:xfrm>
          <a:prstGeom prst="rect">
            <a:avLst/>
          </a:prstGeom>
        </p:spPr>
        <p:txBody>
          <a:bodyPr vert="vert270" wrap="square" lIns="0" tIns="0" rIns="0" bIns="0" rtlCol="0">
            <a:spAutoFit/>
          </a:bodyPr>
          <a:lstStyle/>
          <a:p>
            <a:pPr marL="12700">
              <a:lnSpc>
                <a:spcPts val="2855"/>
              </a:lnSpc>
            </a:pPr>
            <a:endParaRPr sz="2450" dirty="0">
              <a:latin typeface="Franklin Gothic Medium"/>
              <a:cs typeface="Franklin Gothic Medium"/>
            </a:endParaRPr>
          </a:p>
        </p:txBody>
      </p:sp>
      <p:pic>
        <p:nvPicPr>
          <p:cNvPr id="14" name="Image 13">
            <a:extLst>
              <a:ext uri="{FF2B5EF4-FFF2-40B4-BE49-F238E27FC236}">
                <a16:creationId xmlns:a16="http://schemas.microsoft.com/office/drawing/2014/main" id="{1E019B78-FA7C-40AC-BB1B-18632C5DB96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33450" y="330665"/>
            <a:ext cx="2049494" cy="732586"/>
          </a:xfrm>
          <a:prstGeom prst="rect">
            <a:avLst/>
          </a:prstGeom>
        </p:spPr>
      </p:pic>
    </p:spTree>
    <p:extLst>
      <p:ext uri="{BB962C8B-B14F-4D97-AF65-F5344CB8AC3E}">
        <p14:creationId xmlns:p14="http://schemas.microsoft.com/office/powerpoint/2010/main" val="923044105"/>
      </p:ext>
    </p:extLst>
  </p:cSld>
  <p:clrMap bg1="lt1" tx1="dk1" bg2="lt2" tx2="dk2" accent1="accent1" accent2="accent2" accent3="accent3" accent4="accent4" accent5="accent5" accent6="accent6" hlink="hlink" folHlink="folHlink"/>
  <p:sldLayoutIdLst>
    <p:sldLayoutId id="2147483737" r:id="rId1"/>
    <p:sldLayoutId id="2147483739" r:id="rId2"/>
    <p:sldLayoutId id="2147483829" r:id="rId3"/>
    <p:sldLayoutId id="2147483834" r:id="rId4"/>
  </p:sldLayoutIdLst>
  <p:hf hdr="0" ftr="0" dt="0"/>
  <p:txStyles>
    <p:titleStyle>
      <a:lvl1pPr algn="l" defTabSz="914400" rtl="0" eaLnBrk="1" latinLnBrk="0" hangingPunct="1">
        <a:lnSpc>
          <a:spcPct val="90000"/>
        </a:lnSpc>
        <a:spcBef>
          <a:spcPct val="0"/>
        </a:spcBef>
        <a:buNone/>
        <a:defRPr sz="18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18.png"/><Relationship Id="rId5" Type="http://schemas.microsoft.com/office/2007/relationships/hdphoto" Target="../media/hdphoto1.wdp"/><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www.atee.fr/" TargetMode="External"/><Relationship Id="rId7"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hyperlink" Target="https://energysavingpolicies.eu/materials/using-measurements-in-monitoring-energy-efficiency-policies-examples-from-5-countries/"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CC99E7C-BC77-4CA0-A3E5-91EF8FC6A1D1}"/>
              </a:ext>
            </a:extLst>
          </p:cNvPr>
          <p:cNvSpPr>
            <a:spLocks noGrp="1"/>
          </p:cNvSpPr>
          <p:nvPr>
            <p:ph type="body" sz="quarter" idx="21"/>
          </p:nvPr>
        </p:nvSpPr>
        <p:spPr>
          <a:xfrm>
            <a:off x="1246036" y="2625197"/>
            <a:ext cx="11055232" cy="1331875"/>
          </a:xfrm>
        </p:spPr>
        <p:txBody>
          <a:bodyPr/>
          <a:lstStyle/>
          <a:p>
            <a:r>
              <a:rPr lang="fr-FR" dirty="0"/>
              <a:t>The EEOS (CEE) in France</a:t>
            </a:r>
          </a:p>
        </p:txBody>
      </p:sp>
      <p:sp>
        <p:nvSpPr>
          <p:cNvPr id="4" name="Espace réservé du texte 3">
            <a:extLst>
              <a:ext uri="{FF2B5EF4-FFF2-40B4-BE49-F238E27FC236}">
                <a16:creationId xmlns:a16="http://schemas.microsoft.com/office/drawing/2014/main" id="{D8A38BA5-06C6-4761-BB9B-976EE35F6B2D}"/>
              </a:ext>
            </a:extLst>
          </p:cNvPr>
          <p:cNvSpPr>
            <a:spLocks noGrp="1"/>
          </p:cNvSpPr>
          <p:nvPr>
            <p:ph type="body" sz="quarter" idx="10"/>
          </p:nvPr>
        </p:nvSpPr>
        <p:spPr/>
        <p:txBody>
          <a:bodyPr/>
          <a:lstStyle/>
          <a:p>
            <a:r>
              <a:rPr lang="fr-FR" dirty="0"/>
              <a:t>June 25 2025</a:t>
            </a:r>
          </a:p>
        </p:txBody>
      </p:sp>
      <p:sp>
        <p:nvSpPr>
          <p:cNvPr id="5" name="Espace réservé du texte 4">
            <a:extLst>
              <a:ext uri="{FF2B5EF4-FFF2-40B4-BE49-F238E27FC236}">
                <a16:creationId xmlns:a16="http://schemas.microsoft.com/office/drawing/2014/main" id="{D4F77E9E-5600-47E6-9972-F793B0F367C9}"/>
              </a:ext>
            </a:extLst>
          </p:cNvPr>
          <p:cNvSpPr>
            <a:spLocks noGrp="1"/>
          </p:cNvSpPr>
          <p:nvPr>
            <p:ph type="body" sz="quarter" idx="25"/>
          </p:nvPr>
        </p:nvSpPr>
        <p:spPr/>
        <p:txBody>
          <a:bodyPr/>
          <a:lstStyle/>
          <a:p>
            <a:r>
              <a:rPr lang="fr-FR" dirty="0"/>
              <a:t>Solenne Toum</a:t>
            </a:r>
          </a:p>
        </p:txBody>
      </p:sp>
      <p:sp>
        <p:nvSpPr>
          <p:cNvPr id="6" name="Espace réservé du texte 5">
            <a:extLst>
              <a:ext uri="{FF2B5EF4-FFF2-40B4-BE49-F238E27FC236}">
                <a16:creationId xmlns:a16="http://schemas.microsoft.com/office/drawing/2014/main" id="{A1DC6ABE-3058-46CD-9E7D-72F404A611ED}"/>
              </a:ext>
            </a:extLst>
          </p:cNvPr>
          <p:cNvSpPr>
            <a:spLocks noGrp="1"/>
          </p:cNvSpPr>
          <p:nvPr>
            <p:ph type="body" sz="quarter" idx="26"/>
          </p:nvPr>
        </p:nvSpPr>
        <p:spPr>
          <a:xfrm>
            <a:off x="1246036" y="5221777"/>
            <a:ext cx="9034615" cy="1331875"/>
          </a:xfrm>
        </p:spPr>
        <p:txBody>
          <a:bodyPr/>
          <a:lstStyle/>
          <a:p>
            <a:pPr algn="ctr"/>
            <a:r>
              <a:rPr lang="fr-FR" b="0" i="1" dirty="0"/>
              <a:t>Direct support about EEOS in Romania</a:t>
            </a:r>
          </a:p>
        </p:txBody>
      </p:sp>
    </p:spTree>
    <p:extLst>
      <p:ext uri="{BB962C8B-B14F-4D97-AF65-F5344CB8AC3E}">
        <p14:creationId xmlns:p14="http://schemas.microsoft.com/office/powerpoint/2010/main" val="3973865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377E9643-B005-441C-98DE-8A0F9FEDEC96}"/>
              </a:ext>
            </a:extLst>
          </p:cNvPr>
          <p:cNvSpPr>
            <a:spLocks noGrp="1"/>
          </p:cNvSpPr>
          <p:nvPr>
            <p:ph type="title"/>
          </p:nvPr>
        </p:nvSpPr>
        <p:spPr/>
        <p:txBody>
          <a:bodyPr/>
          <a:lstStyle/>
          <a:p>
            <a:r>
              <a:rPr lang="en-GB" dirty="0"/>
              <a:t>The French obligation scheme</a:t>
            </a:r>
            <a:endParaRPr lang="fr-FR" dirty="0"/>
          </a:p>
        </p:txBody>
      </p:sp>
      <p:grpSp>
        <p:nvGrpSpPr>
          <p:cNvPr id="7" name="Groupe 6">
            <a:extLst>
              <a:ext uri="{FF2B5EF4-FFF2-40B4-BE49-F238E27FC236}">
                <a16:creationId xmlns:a16="http://schemas.microsoft.com/office/drawing/2014/main" id="{2C8BE51B-8DC7-4EE6-B717-B0A87C2DC6C0}"/>
              </a:ext>
            </a:extLst>
          </p:cNvPr>
          <p:cNvGrpSpPr/>
          <p:nvPr/>
        </p:nvGrpSpPr>
        <p:grpSpPr>
          <a:xfrm>
            <a:off x="3574793" y="3329200"/>
            <a:ext cx="12954515" cy="5286819"/>
            <a:chOff x="1749718" y="3178490"/>
            <a:chExt cx="5656522" cy="3333808"/>
          </a:xfrm>
        </p:grpSpPr>
        <p:sp>
          <p:nvSpPr>
            <p:cNvPr id="8" name="Rectangle à coins arrondis 12">
              <a:extLst>
                <a:ext uri="{FF2B5EF4-FFF2-40B4-BE49-F238E27FC236}">
                  <a16:creationId xmlns:a16="http://schemas.microsoft.com/office/drawing/2014/main" id="{34A68E93-5E49-428E-9EF9-2266CE8E87AF}"/>
                </a:ext>
              </a:extLst>
            </p:cNvPr>
            <p:cNvSpPr/>
            <p:nvPr/>
          </p:nvSpPr>
          <p:spPr>
            <a:xfrm>
              <a:off x="5726296" y="3915045"/>
              <a:ext cx="1679944" cy="1212112"/>
            </a:xfrm>
            <a:prstGeom prst="roundRect">
              <a:avLst/>
            </a:prstGeom>
            <a:solidFill>
              <a:schemeClr val="accent3">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7"/>
              <a:r>
                <a:rPr lang="fr-FR" sz="2968" dirty="0" err="1">
                  <a:solidFill>
                    <a:srgbClr val="005092"/>
                  </a:solidFill>
                  <a:latin typeface="+mj-lt"/>
                </a:rPr>
                <a:t>Industry</a:t>
              </a:r>
              <a:r>
                <a:rPr lang="fr-FR" sz="2968" dirty="0">
                  <a:solidFill>
                    <a:srgbClr val="005092"/>
                  </a:solidFill>
                  <a:latin typeface="+mj-lt"/>
                </a:rPr>
                <a:t> </a:t>
              </a:r>
            </a:p>
            <a:p>
              <a:pPr algn="ctr" defTabSz="914357"/>
              <a:r>
                <a:rPr lang="fr-FR" sz="2968" dirty="0">
                  <a:solidFill>
                    <a:srgbClr val="005092"/>
                  </a:solidFill>
                  <a:latin typeface="+mj-lt"/>
                </a:rPr>
                <a:t>7 actions </a:t>
              </a:r>
            </a:p>
            <a:p>
              <a:pPr algn="ctr" defTabSz="914357"/>
              <a:r>
                <a:rPr lang="fr-FR" sz="2968" b="1" dirty="0">
                  <a:solidFill>
                    <a:srgbClr val="005092"/>
                  </a:solidFill>
                  <a:latin typeface="+mj-lt"/>
                </a:rPr>
                <a:t>IND</a:t>
              </a:r>
            </a:p>
          </p:txBody>
        </p:sp>
        <p:grpSp>
          <p:nvGrpSpPr>
            <p:cNvPr id="9" name="Groupe 8">
              <a:extLst>
                <a:ext uri="{FF2B5EF4-FFF2-40B4-BE49-F238E27FC236}">
                  <a16:creationId xmlns:a16="http://schemas.microsoft.com/office/drawing/2014/main" id="{88FF3464-10F0-4DD3-86EA-8C25FBC242C6}"/>
                </a:ext>
              </a:extLst>
            </p:cNvPr>
            <p:cNvGrpSpPr/>
            <p:nvPr/>
          </p:nvGrpSpPr>
          <p:grpSpPr>
            <a:xfrm>
              <a:off x="1749718" y="3178490"/>
              <a:ext cx="5656522" cy="3333808"/>
              <a:chOff x="1749718" y="3178490"/>
              <a:chExt cx="5656522" cy="3333808"/>
            </a:xfrm>
          </p:grpSpPr>
          <p:sp>
            <p:nvSpPr>
              <p:cNvPr id="10" name="Rectangle à coins arrondis 7">
                <a:extLst>
                  <a:ext uri="{FF2B5EF4-FFF2-40B4-BE49-F238E27FC236}">
                    <a16:creationId xmlns:a16="http://schemas.microsoft.com/office/drawing/2014/main" id="{03C69EE4-0820-4F56-A968-2252F1502AC0}"/>
                  </a:ext>
                </a:extLst>
              </p:cNvPr>
              <p:cNvSpPr/>
              <p:nvPr/>
            </p:nvSpPr>
            <p:spPr>
              <a:xfrm>
                <a:off x="1749719" y="3178490"/>
                <a:ext cx="5656521" cy="563526"/>
              </a:xfrm>
              <a:prstGeom prst="round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7"/>
                <a:r>
                  <a:rPr lang="fr-FR" sz="2968" dirty="0">
                    <a:solidFill>
                      <a:srgbClr val="005092"/>
                    </a:solidFill>
                    <a:latin typeface="+mj-lt"/>
                    <a:cs typeface="Arial" panose="020B0604020202020204" pitchFamily="34" charset="0"/>
                  </a:rPr>
                  <a:t>230 </a:t>
                </a:r>
                <a:r>
                  <a:rPr lang="fr-FR" sz="2968" dirty="0" err="1">
                    <a:solidFill>
                      <a:srgbClr val="005092"/>
                    </a:solidFill>
                    <a:latin typeface="+mj-lt"/>
                    <a:cs typeface="Arial" panose="020B0604020202020204" pitchFamily="34" charset="0"/>
                  </a:rPr>
                  <a:t>Standardized</a:t>
                </a:r>
                <a:r>
                  <a:rPr lang="fr-FR" sz="2968" dirty="0">
                    <a:solidFill>
                      <a:srgbClr val="005092"/>
                    </a:solidFill>
                    <a:latin typeface="+mj-lt"/>
                    <a:cs typeface="Arial" panose="020B0604020202020204" pitchFamily="34" charset="0"/>
                  </a:rPr>
                  <a:t> Actions (</a:t>
                </a:r>
                <a:r>
                  <a:rPr lang="fr-FR" sz="2968" dirty="0" err="1">
                    <a:solidFill>
                      <a:srgbClr val="005092"/>
                    </a:solidFill>
                    <a:latin typeface="+mj-lt"/>
                    <a:cs typeface="Arial" panose="020B0604020202020204" pitchFamily="34" charset="0"/>
                  </a:rPr>
                  <a:t>april</a:t>
                </a:r>
                <a:r>
                  <a:rPr lang="fr-FR" sz="2968" dirty="0">
                    <a:solidFill>
                      <a:srgbClr val="005092"/>
                    </a:solidFill>
                    <a:latin typeface="+mj-lt"/>
                    <a:cs typeface="Arial" panose="020B0604020202020204" pitchFamily="34" charset="0"/>
                  </a:rPr>
                  <a:t> 2025)</a:t>
                </a:r>
              </a:p>
            </p:txBody>
          </p:sp>
          <p:sp>
            <p:nvSpPr>
              <p:cNvPr id="11" name="Rectangle à coins arrondis 8">
                <a:extLst>
                  <a:ext uri="{FF2B5EF4-FFF2-40B4-BE49-F238E27FC236}">
                    <a16:creationId xmlns:a16="http://schemas.microsoft.com/office/drawing/2014/main" id="{13D73459-9E8C-447F-9D01-816ED7A85714}"/>
                  </a:ext>
                </a:extLst>
              </p:cNvPr>
              <p:cNvSpPr/>
              <p:nvPr/>
            </p:nvSpPr>
            <p:spPr>
              <a:xfrm>
                <a:off x="1749718" y="3915045"/>
                <a:ext cx="1679944" cy="1212112"/>
              </a:xfrm>
              <a:prstGeom prst="roundRect">
                <a:avLst/>
              </a:prstGeom>
              <a:solidFill>
                <a:schemeClr val="bg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7"/>
                <a:r>
                  <a:rPr lang="fr-FR" sz="2968" dirty="0" err="1">
                    <a:solidFill>
                      <a:srgbClr val="005092"/>
                    </a:solidFill>
                    <a:latin typeface="+mj-lt"/>
                  </a:rPr>
                  <a:t>Residential</a:t>
                </a:r>
                <a:r>
                  <a:rPr lang="fr-FR" sz="2968" dirty="0">
                    <a:solidFill>
                      <a:srgbClr val="005092"/>
                    </a:solidFill>
                    <a:latin typeface="+mj-lt"/>
                  </a:rPr>
                  <a:t> </a:t>
                </a:r>
              </a:p>
              <a:p>
                <a:pPr algn="ctr" defTabSz="914357"/>
                <a:r>
                  <a:rPr lang="fr-FR" sz="2968" dirty="0">
                    <a:solidFill>
                      <a:srgbClr val="005092"/>
                    </a:solidFill>
                    <a:latin typeface="+mj-lt"/>
                  </a:rPr>
                  <a:t>59 actions</a:t>
                </a:r>
              </a:p>
              <a:p>
                <a:pPr algn="ctr" defTabSz="914357"/>
                <a:r>
                  <a:rPr lang="fr-FR" sz="2968" b="1" dirty="0">
                    <a:solidFill>
                      <a:srgbClr val="005092"/>
                    </a:solidFill>
                    <a:latin typeface="+mj-lt"/>
                  </a:rPr>
                  <a:t>BAR</a:t>
                </a:r>
              </a:p>
            </p:txBody>
          </p:sp>
          <p:sp>
            <p:nvSpPr>
              <p:cNvPr id="12" name="Rectangle à coins arrondis 9">
                <a:extLst>
                  <a:ext uri="{FF2B5EF4-FFF2-40B4-BE49-F238E27FC236}">
                    <a16:creationId xmlns:a16="http://schemas.microsoft.com/office/drawing/2014/main" id="{B5770770-910B-4C76-8237-F253879427C9}"/>
                  </a:ext>
                </a:extLst>
              </p:cNvPr>
              <p:cNvSpPr/>
              <p:nvPr/>
            </p:nvSpPr>
            <p:spPr>
              <a:xfrm>
                <a:off x="5726296" y="5300186"/>
                <a:ext cx="1679944" cy="1212112"/>
              </a:xfrm>
              <a:prstGeom prst="roundRect">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defTabSz="914357"/>
                <a:r>
                  <a:rPr lang="fr-FR" sz="2968" dirty="0">
                    <a:solidFill>
                      <a:srgbClr val="005092"/>
                    </a:solidFill>
                    <a:latin typeface="+mj-lt"/>
                  </a:rPr>
                  <a:t>Networks </a:t>
                </a:r>
              </a:p>
              <a:p>
                <a:pPr algn="ctr" defTabSz="914357"/>
                <a:r>
                  <a:rPr lang="en-US" sz="1801" dirty="0">
                    <a:solidFill>
                      <a:srgbClr val="005092">
                        <a:lumMod val="75000"/>
                      </a:srgbClr>
                    </a:solidFill>
                    <a:latin typeface="+mj-lt"/>
                  </a:rPr>
                  <a:t>heating/cooling, outdoor lighting and electricity</a:t>
                </a:r>
                <a:r>
                  <a:rPr lang="fr-FR" sz="2968" dirty="0">
                    <a:solidFill>
                      <a:srgbClr val="005092">
                        <a:lumMod val="75000"/>
                      </a:srgbClr>
                    </a:solidFill>
                    <a:latin typeface="+mj-lt"/>
                  </a:rPr>
                  <a:t> </a:t>
                </a:r>
              </a:p>
              <a:p>
                <a:pPr algn="ctr" defTabSz="914357"/>
                <a:r>
                  <a:rPr lang="fr-FR" sz="2968" dirty="0">
                    <a:solidFill>
                      <a:srgbClr val="005092"/>
                    </a:solidFill>
                    <a:latin typeface="+mj-lt"/>
                  </a:rPr>
                  <a:t>8 actions </a:t>
                </a:r>
              </a:p>
              <a:p>
                <a:pPr algn="ctr" defTabSz="914357"/>
                <a:r>
                  <a:rPr lang="fr-FR" sz="2968" b="1" dirty="0">
                    <a:solidFill>
                      <a:srgbClr val="005092"/>
                    </a:solidFill>
                    <a:latin typeface="+mj-lt"/>
                  </a:rPr>
                  <a:t>RES</a:t>
                </a:r>
              </a:p>
            </p:txBody>
          </p:sp>
          <p:sp>
            <p:nvSpPr>
              <p:cNvPr id="13" name="Rectangle à coins arrondis 10">
                <a:extLst>
                  <a:ext uri="{FF2B5EF4-FFF2-40B4-BE49-F238E27FC236}">
                    <a16:creationId xmlns:a16="http://schemas.microsoft.com/office/drawing/2014/main" id="{162D1E70-B6B9-4696-A549-D87927A7F96E}"/>
                  </a:ext>
                </a:extLst>
              </p:cNvPr>
              <p:cNvSpPr/>
              <p:nvPr/>
            </p:nvSpPr>
            <p:spPr>
              <a:xfrm>
                <a:off x="1749719" y="5300186"/>
                <a:ext cx="1679944" cy="1212112"/>
              </a:xfrm>
              <a:prstGeom prst="roundRect">
                <a:avLst/>
              </a:prstGeom>
              <a:solidFill>
                <a:schemeClr val="accent6">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7"/>
                <a:r>
                  <a:rPr lang="fr-FR" sz="2968" dirty="0">
                    <a:solidFill>
                      <a:srgbClr val="005092"/>
                    </a:solidFill>
                    <a:latin typeface="+mj-lt"/>
                  </a:rPr>
                  <a:t>Transport </a:t>
                </a:r>
              </a:p>
              <a:p>
                <a:pPr algn="ctr" defTabSz="914357"/>
                <a:r>
                  <a:rPr lang="fr-FR" sz="2968" dirty="0">
                    <a:solidFill>
                      <a:srgbClr val="005092"/>
                    </a:solidFill>
                    <a:latin typeface="+mj-lt"/>
                  </a:rPr>
                  <a:t>41 actions </a:t>
                </a:r>
              </a:p>
              <a:p>
                <a:pPr algn="ctr" defTabSz="914357"/>
                <a:r>
                  <a:rPr lang="fr-FR" sz="2968" b="1" dirty="0">
                    <a:solidFill>
                      <a:srgbClr val="005092"/>
                    </a:solidFill>
                    <a:latin typeface="+mj-lt"/>
                  </a:rPr>
                  <a:t>TRA</a:t>
                </a:r>
              </a:p>
            </p:txBody>
          </p:sp>
          <p:sp>
            <p:nvSpPr>
              <p:cNvPr id="14" name="Rectangle à coins arrondis 11">
                <a:extLst>
                  <a:ext uri="{FF2B5EF4-FFF2-40B4-BE49-F238E27FC236}">
                    <a16:creationId xmlns:a16="http://schemas.microsoft.com/office/drawing/2014/main" id="{54E6D733-AE10-4F40-8918-C80434B4C925}"/>
                  </a:ext>
                </a:extLst>
              </p:cNvPr>
              <p:cNvSpPr/>
              <p:nvPr/>
            </p:nvSpPr>
            <p:spPr>
              <a:xfrm>
                <a:off x="3738007" y="3915045"/>
                <a:ext cx="1679944" cy="1212112"/>
              </a:xfrm>
              <a:prstGeom prst="roundRect">
                <a:avLst/>
              </a:prstGeom>
              <a:solidFill>
                <a:schemeClr val="accent2">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7"/>
                <a:r>
                  <a:rPr lang="fr-FR" sz="2968" dirty="0">
                    <a:solidFill>
                      <a:srgbClr val="005092"/>
                    </a:solidFill>
                    <a:latin typeface="+mj-lt"/>
                  </a:rPr>
                  <a:t>Service </a:t>
                </a:r>
                <a:r>
                  <a:rPr lang="fr-FR" sz="2968" dirty="0" err="1">
                    <a:solidFill>
                      <a:srgbClr val="005092"/>
                    </a:solidFill>
                    <a:latin typeface="+mj-lt"/>
                  </a:rPr>
                  <a:t>sector</a:t>
                </a:r>
                <a:r>
                  <a:rPr lang="fr-FR" sz="2968" dirty="0">
                    <a:solidFill>
                      <a:srgbClr val="005092"/>
                    </a:solidFill>
                    <a:latin typeface="+mj-lt"/>
                  </a:rPr>
                  <a:t> </a:t>
                </a:r>
              </a:p>
              <a:p>
                <a:pPr algn="ctr" defTabSz="914357"/>
                <a:r>
                  <a:rPr lang="fr-FR" sz="2968" dirty="0">
                    <a:solidFill>
                      <a:srgbClr val="005092"/>
                    </a:solidFill>
                    <a:latin typeface="+mj-lt"/>
                  </a:rPr>
                  <a:t>59 actions </a:t>
                </a:r>
              </a:p>
              <a:p>
                <a:pPr algn="ctr" defTabSz="914357"/>
                <a:r>
                  <a:rPr lang="fr-FR" sz="2968" b="1" dirty="0">
                    <a:solidFill>
                      <a:srgbClr val="005092"/>
                    </a:solidFill>
                    <a:latin typeface="+mj-lt"/>
                  </a:rPr>
                  <a:t>BAT</a:t>
                </a:r>
              </a:p>
            </p:txBody>
          </p:sp>
          <p:sp>
            <p:nvSpPr>
              <p:cNvPr id="15" name="Rectangle à coins arrondis 13">
                <a:extLst>
                  <a:ext uri="{FF2B5EF4-FFF2-40B4-BE49-F238E27FC236}">
                    <a16:creationId xmlns:a16="http://schemas.microsoft.com/office/drawing/2014/main" id="{9683DFC7-DB8F-4A77-9493-E1BF1B2CFE59}"/>
                  </a:ext>
                </a:extLst>
              </p:cNvPr>
              <p:cNvSpPr/>
              <p:nvPr/>
            </p:nvSpPr>
            <p:spPr>
              <a:xfrm>
                <a:off x="3738007" y="5300186"/>
                <a:ext cx="1679944" cy="1212112"/>
              </a:xfrm>
              <a:prstGeom prst="roundRect">
                <a:avLst/>
              </a:prstGeom>
              <a:solidFill>
                <a:schemeClr val="accent4">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7"/>
                <a:r>
                  <a:rPr lang="fr-FR" sz="2968" dirty="0">
                    <a:solidFill>
                      <a:srgbClr val="005092"/>
                    </a:solidFill>
                    <a:latin typeface="+mj-lt"/>
                  </a:rPr>
                  <a:t>Agriculture </a:t>
                </a:r>
              </a:p>
              <a:p>
                <a:pPr algn="ctr" defTabSz="914357"/>
                <a:r>
                  <a:rPr lang="fr-FR" sz="2968" dirty="0">
                    <a:solidFill>
                      <a:srgbClr val="005092"/>
                    </a:solidFill>
                    <a:latin typeface="+mj-lt"/>
                  </a:rPr>
                  <a:t>28 actions </a:t>
                </a:r>
              </a:p>
              <a:p>
                <a:pPr algn="ctr" defTabSz="914357"/>
                <a:r>
                  <a:rPr lang="fr-FR" sz="2968" b="1" dirty="0">
                    <a:solidFill>
                      <a:srgbClr val="005092"/>
                    </a:solidFill>
                    <a:latin typeface="+mj-lt"/>
                  </a:rPr>
                  <a:t>AGRI</a:t>
                </a:r>
              </a:p>
            </p:txBody>
          </p:sp>
        </p:grpSp>
      </p:grpSp>
      <p:sp>
        <p:nvSpPr>
          <p:cNvPr id="16" name="Espace réservé du contenu 5">
            <a:extLst>
              <a:ext uri="{FF2B5EF4-FFF2-40B4-BE49-F238E27FC236}">
                <a16:creationId xmlns:a16="http://schemas.microsoft.com/office/drawing/2014/main" id="{4DF00424-4C3E-40B8-9190-7D5B70D3A5CD}"/>
              </a:ext>
            </a:extLst>
          </p:cNvPr>
          <p:cNvSpPr txBox="1">
            <a:spLocks/>
          </p:cNvSpPr>
          <p:nvPr/>
        </p:nvSpPr>
        <p:spPr>
          <a:xfrm>
            <a:off x="897146" y="1784350"/>
            <a:ext cx="15987713" cy="784225"/>
          </a:xfrm>
          <a:prstGeom prst="rect">
            <a:avLst/>
          </a:prstGeom>
        </p:spPr>
        <p:txBody>
          <a:bodyPr vert="horz" lIns="91440" tIns="45720" rIns="91440" bIns="45720" rtlCol="0">
            <a:normAutofit/>
          </a:bodyPr>
          <a:lstStyle>
            <a:lvl1pPr marL="376961" indent="-376961" algn="l" defTabSz="1507846"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884" indent="-376961" algn="l"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n-lt"/>
                <a:ea typeface="+mn-ea"/>
                <a:cs typeface="+mn-cs"/>
              </a:defRPr>
            </a:lvl2pPr>
            <a:lvl3pPr marL="1884807" indent="-376961" algn="l"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n-lt"/>
                <a:ea typeface="+mn-ea"/>
                <a:cs typeface="+mn-cs"/>
              </a:defRPr>
            </a:lvl3pPr>
            <a:lvl4pPr marL="2638730"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4pPr>
            <a:lvl5pPr marL="3392653"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a:lstStyle>
          <a:p>
            <a:pPr marL="0" indent="0">
              <a:buNone/>
            </a:pPr>
            <a:r>
              <a:rPr lang="en-US" sz="4000" dirty="0"/>
              <a:t>Overview of the white certificate scheme in France</a:t>
            </a:r>
            <a:endParaRPr lang="fr-FR" sz="3958" dirty="0"/>
          </a:p>
        </p:txBody>
      </p:sp>
    </p:spTree>
    <p:extLst>
      <p:ext uri="{BB962C8B-B14F-4D97-AF65-F5344CB8AC3E}">
        <p14:creationId xmlns:p14="http://schemas.microsoft.com/office/powerpoint/2010/main" val="1438822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e 24">
            <a:extLst>
              <a:ext uri="{FF2B5EF4-FFF2-40B4-BE49-F238E27FC236}">
                <a16:creationId xmlns:a16="http://schemas.microsoft.com/office/drawing/2014/main" id="{11F44DBD-C93C-46DD-B5C9-F95C37FCC76D}"/>
              </a:ext>
            </a:extLst>
          </p:cNvPr>
          <p:cNvGrpSpPr/>
          <p:nvPr/>
        </p:nvGrpSpPr>
        <p:grpSpPr>
          <a:xfrm>
            <a:off x="1479673" y="1767813"/>
            <a:ext cx="17144754" cy="8670877"/>
            <a:chOff x="1668316" y="1355733"/>
            <a:chExt cx="17144754" cy="8670877"/>
          </a:xfrm>
        </p:grpSpPr>
        <p:sp>
          <p:nvSpPr>
            <p:cNvPr id="44" name="Ellipse 43">
              <a:extLst>
                <a:ext uri="{FF2B5EF4-FFF2-40B4-BE49-F238E27FC236}">
                  <a16:creationId xmlns:a16="http://schemas.microsoft.com/office/drawing/2014/main" id="{5590324D-BACD-462F-BFCE-448A36E1BD69}"/>
                </a:ext>
              </a:extLst>
            </p:cNvPr>
            <p:cNvSpPr/>
            <p:nvPr/>
          </p:nvSpPr>
          <p:spPr>
            <a:xfrm>
              <a:off x="13981381" y="2796536"/>
              <a:ext cx="4831689" cy="1841695"/>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defTabSz="1507846"/>
              <a:endParaRPr lang="fr-FR" sz="2968">
                <a:solidFill>
                  <a:prstClr val="white"/>
                </a:solidFill>
                <a:latin typeface="Calibri"/>
              </a:endParaRPr>
            </a:p>
          </p:txBody>
        </p:sp>
        <p:sp>
          <p:nvSpPr>
            <p:cNvPr id="43" name="Ellipse 42">
              <a:extLst>
                <a:ext uri="{FF2B5EF4-FFF2-40B4-BE49-F238E27FC236}">
                  <a16:creationId xmlns:a16="http://schemas.microsoft.com/office/drawing/2014/main" id="{B9971A8D-28C3-469B-83E3-8B98BD77BC5F}"/>
                </a:ext>
              </a:extLst>
            </p:cNvPr>
            <p:cNvSpPr/>
            <p:nvPr/>
          </p:nvSpPr>
          <p:spPr>
            <a:xfrm>
              <a:off x="7677418" y="2888797"/>
              <a:ext cx="4831689" cy="1503482"/>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defTabSz="1507846"/>
              <a:endParaRPr lang="fr-FR" sz="2968">
                <a:solidFill>
                  <a:prstClr val="white"/>
                </a:solidFill>
                <a:latin typeface="Calibri"/>
              </a:endParaRPr>
            </a:p>
          </p:txBody>
        </p:sp>
        <p:sp>
          <p:nvSpPr>
            <p:cNvPr id="2" name="Ellipse 1">
              <a:extLst>
                <a:ext uri="{FF2B5EF4-FFF2-40B4-BE49-F238E27FC236}">
                  <a16:creationId xmlns:a16="http://schemas.microsoft.com/office/drawing/2014/main" id="{61266270-EB69-4D28-B36A-EA5CF890D29D}"/>
                </a:ext>
              </a:extLst>
            </p:cNvPr>
            <p:cNvSpPr/>
            <p:nvPr/>
          </p:nvSpPr>
          <p:spPr>
            <a:xfrm>
              <a:off x="1710532" y="2875663"/>
              <a:ext cx="4831689" cy="1503482"/>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defTabSz="1507846"/>
              <a:endParaRPr lang="fr-FR" sz="2968">
                <a:solidFill>
                  <a:prstClr val="white"/>
                </a:solidFill>
                <a:latin typeface="Calibri"/>
              </a:endParaRPr>
            </a:p>
          </p:txBody>
        </p:sp>
        <p:sp>
          <p:nvSpPr>
            <p:cNvPr id="7" name="ZoneTexte 6">
              <a:extLst>
                <a:ext uri="{FF2B5EF4-FFF2-40B4-BE49-F238E27FC236}">
                  <a16:creationId xmlns:a16="http://schemas.microsoft.com/office/drawing/2014/main" id="{0BB13EAC-9F31-46F5-8DC4-31D27E693893}"/>
                </a:ext>
              </a:extLst>
            </p:cNvPr>
            <p:cNvSpPr txBox="1"/>
            <p:nvPr/>
          </p:nvSpPr>
          <p:spPr>
            <a:xfrm>
              <a:off x="7309183" y="1355733"/>
              <a:ext cx="5556864" cy="549061"/>
            </a:xfrm>
            <a:prstGeom prst="rect">
              <a:avLst/>
            </a:prstGeom>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defTabSz="1507846"/>
              <a:r>
                <a:rPr lang="fr-FR" sz="2968" b="1" dirty="0">
                  <a:solidFill>
                    <a:schemeClr val="bg1"/>
                  </a:solidFill>
                  <a:latin typeface="Calibri"/>
                </a:rPr>
                <a:t>Ministry of the Energy Transition</a:t>
              </a:r>
            </a:p>
          </p:txBody>
        </p:sp>
        <p:sp>
          <p:nvSpPr>
            <p:cNvPr id="8" name="Rectangle 7">
              <a:extLst>
                <a:ext uri="{FF2B5EF4-FFF2-40B4-BE49-F238E27FC236}">
                  <a16:creationId xmlns:a16="http://schemas.microsoft.com/office/drawing/2014/main" id="{EAF0D64D-57D1-434E-9E08-FFFBBB064E87}"/>
                </a:ext>
              </a:extLst>
            </p:cNvPr>
            <p:cNvSpPr/>
            <p:nvPr/>
          </p:nvSpPr>
          <p:spPr>
            <a:xfrm>
              <a:off x="1668316" y="2893766"/>
              <a:ext cx="4776137" cy="15035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r>
                <a:rPr lang="fr-FR" sz="2968" b="1" dirty="0">
                  <a:solidFill>
                    <a:schemeClr val="bg1"/>
                  </a:solidFill>
                  <a:latin typeface="Calibri"/>
                </a:rPr>
                <a:t>Issues White Certificates</a:t>
              </a:r>
            </a:p>
          </p:txBody>
        </p:sp>
        <p:sp>
          <p:nvSpPr>
            <p:cNvPr id="9" name="Rectangle 8">
              <a:extLst>
                <a:ext uri="{FF2B5EF4-FFF2-40B4-BE49-F238E27FC236}">
                  <a16:creationId xmlns:a16="http://schemas.microsoft.com/office/drawing/2014/main" id="{B8D02F71-3D54-407D-A545-411374397A66}"/>
                </a:ext>
              </a:extLst>
            </p:cNvPr>
            <p:cNvSpPr/>
            <p:nvPr/>
          </p:nvSpPr>
          <p:spPr>
            <a:xfrm>
              <a:off x="8363803" y="2893768"/>
              <a:ext cx="3458923" cy="15035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r>
                <a:rPr lang="fr-FR" sz="2968" b="1" dirty="0">
                  <a:solidFill>
                    <a:schemeClr val="bg1"/>
                  </a:solidFill>
                  <a:latin typeface="Calibri"/>
                </a:rPr>
                <a:t>Monitors the « </a:t>
              </a:r>
              <a:r>
                <a:rPr lang="fr-FR" sz="2968" b="1" dirty="0" err="1">
                  <a:solidFill>
                    <a:schemeClr val="bg1"/>
                  </a:solidFill>
                  <a:latin typeface="Calibri"/>
                </a:rPr>
                <a:t>market</a:t>
              </a:r>
              <a:r>
                <a:rPr lang="fr-FR" sz="2968" b="1" dirty="0">
                  <a:solidFill>
                    <a:schemeClr val="bg1"/>
                  </a:solidFill>
                  <a:latin typeface="Calibri"/>
                </a:rPr>
                <a:t> »</a:t>
              </a:r>
            </a:p>
          </p:txBody>
        </p:sp>
        <p:sp>
          <p:nvSpPr>
            <p:cNvPr id="10" name="Rectangle 9">
              <a:extLst>
                <a:ext uri="{FF2B5EF4-FFF2-40B4-BE49-F238E27FC236}">
                  <a16:creationId xmlns:a16="http://schemas.microsoft.com/office/drawing/2014/main" id="{76E4B08E-4533-4352-A64D-0FAAC2689A67}"/>
                </a:ext>
              </a:extLst>
            </p:cNvPr>
            <p:cNvSpPr/>
            <p:nvPr/>
          </p:nvSpPr>
          <p:spPr>
            <a:xfrm>
              <a:off x="14013139" y="2997246"/>
              <a:ext cx="4776137" cy="12848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r>
                <a:rPr lang="fr-FR" sz="2968" b="1" dirty="0">
                  <a:solidFill>
                    <a:schemeClr val="bg1"/>
                  </a:solidFill>
                  <a:latin typeface="Calibri"/>
                </a:rPr>
                <a:t>Sets obligation </a:t>
              </a:r>
              <a:r>
                <a:rPr lang="fr-FR" sz="2968" b="1" dirty="0" err="1">
                  <a:solidFill>
                    <a:schemeClr val="bg1"/>
                  </a:solidFill>
                  <a:latin typeface="Calibri"/>
                </a:rPr>
                <a:t>levels</a:t>
              </a:r>
              <a:endParaRPr lang="fr-FR" sz="2968" b="1" dirty="0">
                <a:solidFill>
                  <a:schemeClr val="bg1"/>
                </a:solidFill>
                <a:latin typeface="Calibri"/>
              </a:endParaRPr>
            </a:p>
            <a:p>
              <a:pPr algn="ctr" defTabSz="1507846"/>
              <a:r>
                <a:rPr lang="fr-FR" sz="2968" b="1" dirty="0">
                  <a:solidFill>
                    <a:schemeClr val="bg1"/>
                  </a:solidFill>
                  <a:latin typeface="Calibri"/>
                </a:rPr>
                <a:t>and</a:t>
              </a:r>
            </a:p>
            <a:p>
              <a:pPr algn="ctr" defTabSz="1507846"/>
              <a:r>
                <a:rPr lang="fr-FR" sz="2968" b="1" dirty="0">
                  <a:solidFill>
                    <a:schemeClr val="bg1"/>
                  </a:solidFill>
                  <a:latin typeface="Calibri"/>
                </a:rPr>
                <a:t>Issues White Certificates</a:t>
              </a:r>
            </a:p>
          </p:txBody>
        </p:sp>
        <p:sp>
          <p:nvSpPr>
            <p:cNvPr id="11" name="Rectangle 10">
              <a:extLst>
                <a:ext uri="{FF2B5EF4-FFF2-40B4-BE49-F238E27FC236}">
                  <a16:creationId xmlns:a16="http://schemas.microsoft.com/office/drawing/2014/main" id="{485CB1E5-06BE-4F3D-BD2B-6F4EE96E9E64}"/>
                </a:ext>
              </a:extLst>
            </p:cNvPr>
            <p:cNvSpPr/>
            <p:nvPr/>
          </p:nvSpPr>
          <p:spPr>
            <a:xfrm>
              <a:off x="8358153" y="5245596"/>
              <a:ext cx="3458923" cy="1503573"/>
            </a:xfrm>
            <a:prstGeom prst="rect">
              <a:avLst/>
            </a:prstGeom>
            <a:solidFill>
              <a:srgbClr val="E7E6E6"/>
            </a:solidFill>
            <a:ln>
              <a:solidFill>
                <a:srgbClr val="58C48F"/>
              </a:solidFill>
            </a:ln>
          </p:spPr>
          <p:style>
            <a:lnRef idx="1">
              <a:schemeClr val="accent6"/>
            </a:lnRef>
            <a:fillRef idx="2">
              <a:schemeClr val="accent6"/>
            </a:fillRef>
            <a:effectRef idx="1">
              <a:schemeClr val="accent6"/>
            </a:effectRef>
            <a:fontRef idx="minor">
              <a:schemeClr val="dk1"/>
            </a:fontRef>
          </p:style>
          <p:txBody>
            <a:bodyPr rtlCol="0" anchor="ctr"/>
            <a:lstStyle/>
            <a:p>
              <a:pPr algn="ctr" defTabSz="1507846"/>
              <a:r>
                <a:rPr lang="fr-FR" sz="2968" b="1" dirty="0">
                  <a:solidFill>
                    <a:srgbClr val="FFFFFF">
                      <a:lumMod val="10000"/>
                    </a:srgbClr>
                  </a:solidFill>
                  <a:latin typeface="Calibri"/>
                </a:rPr>
                <a:t>White Certificates exchange « </a:t>
              </a:r>
              <a:r>
                <a:rPr lang="fr-FR" sz="2968" b="1" dirty="0" err="1">
                  <a:solidFill>
                    <a:srgbClr val="FFFFFF">
                      <a:lumMod val="10000"/>
                    </a:srgbClr>
                  </a:solidFill>
                  <a:latin typeface="Calibri"/>
                </a:rPr>
                <a:t>market</a:t>
              </a:r>
              <a:r>
                <a:rPr lang="fr-FR" sz="2968" b="1" dirty="0">
                  <a:solidFill>
                    <a:srgbClr val="FFFFFF">
                      <a:lumMod val="10000"/>
                    </a:srgbClr>
                  </a:solidFill>
                  <a:latin typeface="Calibri"/>
                </a:rPr>
                <a:t> »</a:t>
              </a:r>
            </a:p>
          </p:txBody>
        </p:sp>
        <p:sp>
          <p:nvSpPr>
            <p:cNvPr id="12" name="Rectangle 11">
              <a:extLst>
                <a:ext uri="{FF2B5EF4-FFF2-40B4-BE49-F238E27FC236}">
                  <a16:creationId xmlns:a16="http://schemas.microsoft.com/office/drawing/2014/main" id="{943BE8A4-4970-473F-99C1-8D82599B4132}"/>
                </a:ext>
              </a:extLst>
            </p:cNvPr>
            <p:cNvSpPr/>
            <p:nvPr/>
          </p:nvSpPr>
          <p:spPr>
            <a:xfrm>
              <a:off x="14013139" y="4930435"/>
              <a:ext cx="4776137" cy="2133899"/>
            </a:xfrm>
            <a:prstGeom prst="rect">
              <a:avLst/>
            </a:prstGeom>
            <a:solidFill>
              <a:srgbClr val="E7E6E6"/>
            </a:solidFill>
            <a:ln>
              <a:solidFill>
                <a:srgbClr val="58C4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r>
                <a:rPr lang="fr-FR" sz="2968" b="1" dirty="0" err="1">
                  <a:solidFill>
                    <a:srgbClr val="FFFFFF">
                      <a:lumMod val="10000"/>
                    </a:srgbClr>
                  </a:solidFill>
                  <a:latin typeface="Calibri"/>
                </a:rPr>
                <a:t>Obligated</a:t>
              </a:r>
              <a:r>
                <a:rPr lang="fr-FR" sz="2968" b="1" dirty="0">
                  <a:solidFill>
                    <a:srgbClr val="FFFFFF">
                      <a:lumMod val="10000"/>
                    </a:srgbClr>
                  </a:solidFill>
                  <a:latin typeface="Calibri"/>
                </a:rPr>
                <a:t> parties:</a:t>
              </a:r>
            </a:p>
            <a:p>
              <a:pPr algn="ctr" defTabSz="1507846"/>
              <a:r>
                <a:rPr lang="en-US" sz="2968" dirty="0">
                  <a:solidFill>
                    <a:srgbClr val="FFFFFF">
                      <a:lumMod val="10000"/>
                    </a:srgbClr>
                  </a:solidFill>
                  <a:latin typeface="Calibri"/>
                </a:rPr>
                <a:t>Energy providers above a certain sales threshold</a:t>
              </a:r>
              <a:endParaRPr lang="fr-FR" sz="2968" dirty="0">
                <a:solidFill>
                  <a:srgbClr val="FFFFFF">
                    <a:lumMod val="10000"/>
                  </a:srgbClr>
                </a:solidFill>
                <a:latin typeface="Calibri"/>
              </a:endParaRPr>
            </a:p>
          </p:txBody>
        </p:sp>
        <p:sp>
          <p:nvSpPr>
            <p:cNvPr id="13" name="Rectangle 12">
              <a:extLst>
                <a:ext uri="{FF2B5EF4-FFF2-40B4-BE49-F238E27FC236}">
                  <a16:creationId xmlns:a16="http://schemas.microsoft.com/office/drawing/2014/main" id="{EED789FD-9777-4A3D-B80A-A161EBEE40B1}"/>
                </a:ext>
              </a:extLst>
            </p:cNvPr>
            <p:cNvSpPr/>
            <p:nvPr/>
          </p:nvSpPr>
          <p:spPr>
            <a:xfrm>
              <a:off x="2326922" y="5245596"/>
              <a:ext cx="3458923" cy="1503573"/>
            </a:xfrm>
            <a:prstGeom prst="rect">
              <a:avLst/>
            </a:prstGeom>
            <a:solidFill>
              <a:srgbClr val="E7E6E6"/>
            </a:solidFill>
            <a:ln>
              <a:solidFill>
                <a:srgbClr val="58C48F"/>
              </a:solidFill>
            </a:ln>
          </p:spPr>
          <p:style>
            <a:lnRef idx="1">
              <a:schemeClr val="accent6"/>
            </a:lnRef>
            <a:fillRef idx="2">
              <a:schemeClr val="accent6"/>
            </a:fillRef>
            <a:effectRef idx="1">
              <a:schemeClr val="accent6"/>
            </a:effectRef>
            <a:fontRef idx="minor">
              <a:schemeClr val="dk1"/>
            </a:fontRef>
          </p:style>
          <p:txBody>
            <a:bodyPr rtlCol="0" anchor="ctr"/>
            <a:lstStyle/>
            <a:p>
              <a:pPr algn="ctr" defTabSz="1507846"/>
              <a:r>
                <a:rPr lang="fr-FR" sz="2968" b="1" dirty="0">
                  <a:solidFill>
                    <a:srgbClr val="FFFFFF">
                      <a:lumMod val="10000"/>
                    </a:srgbClr>
                  </a:solidFill>
                  <a:latin typeface="Calibri"/>
                </a:rPr>
                <a:t>Eligible parties</a:t>
              </a:r>
            </a:p>
          </p:txBody>
        </p:sp>
        <p:sp>
          <p:nvSpPr>
            <p:cNvPr id="14" name="Rectangle 13">
              <a:extLst>
                <a:ext uri="{FF2B5EF4-FFF2-40B4-BE49-F238E27FC236}">
                  <a16:creationId xmlns:a16="http://schemas.microsoft.com/office/drawing/2014/main" id="{F2311825-FDC9-4E4E-87D1-EDB576E74648}"/>
                </a:ext>
              </a:extLst>
            </p:cNvPr>
            <p:cNvSpPr/>
            <p:nvPr/>
          </p:nvSpPr>
          <p:spPr>
            <a:xfrm>
              <a:off x="8358152" y="7190831"/>
              <a:ext cx="3458923" cy="1503573"/>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r>
                <a:rPr lang="fr-FR" sz="2968" b="1" dirty="0" err="1">
                  <a:solidFill>
                    <a:srgbClr val="FFFFFF">
                      <a:lumMod val="10000"/>
                    </a:srgbClr>
                  </a:solidFill>
                  <a:latin typeface="Calibri"/>
                </a:rPr>
                <a:t>Beneficiary</a:t>
              </a:r>
              <a:r>
                <a:rPr lang="fr-FR" sz="2968" b="1" dirty="0">
                  <a:solidFill>
                    <a:srgbClr val="FFFFFF">
                      <a:lumMod val="10000"/>
                    </a:srgbClr>
                  </a:solidFill>
                  <a:latin typeface="Calibri"/>
                </a:rPr>
                <a:t>:</a:t>
              </a:r>
            </a:p>
            <a:p>
              <a:pPr algn="ctr" defTabSz="1507846"/>
              <a:r>
                <a:rPr lang="fr-FR" sz="2968" b="1" dirty="0">
                  <a:solidFill>
                    <a:srgbClr val="FFFFFF">
                      <a:lumMod val="10000"/>
                    </a:srgbClr>
                  </a:solidFill>
                  <a:latin typeface="Calibri"/>
                </a:rPr>
                <a:t>Final consumer</a:t>
              </a:r>
            </a:p>
          </p:txBody>
        </p:sp>
        <p:cxnSp>
          <p:nvCxnSpPr>
            <p:cNvPr id="15" name="Connecteur droit avec flèche 14">
              <a:extLst>
                <a:ext uri="{FF2B5EF4-FFF2-40B4-BE49-F238E27FC236}">
                  <a16:creationId xmlns:a16="http://schemas.microsoft.com/office/drawing/2014/main" id="{FA5603DF-4E3D-45B6-9D49-23288D4D873B}"/>
                </a:ext>
              </a:extLst>
            </p:cNvPr>
            <p:cNvCxnSpPr>
              <a:stCxn id="7" idx="1"/>
              <a:endCxn id="8" idx="0"/>
            </p:cNvCxnSpPr>
            <p:nvPr/>
          </p:nvCxnSpPr>
          <p:spPr>
            <a:xfrm flipH="1">
              <a:off x="4056385" y="1630264"/>
              <a:ext cx="3252798" cy="1263502"/>
            </a:xfrm>
            <a:prstGeom prst="straightConnector1">
              <a:avLst/>
            </a:prstGeom>
            <a:ln>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FAC46F09-D096-420D-8F8E-51E428D3D0DD}"/>
                </a:ext>
              </a:extLst>
            </p:cNvPr>
            <p:cNvCxnSpPr>
              <a:stCxn id="7" idx="2"/>
              <a:endCxn id="9" idx="0"/>
            </p:cNvCxnSpPr>
            <p:nvPr/>
          </p:nvCxnSpPr>
          <p:spPr>
            <a:xfrm>
              <a:off x="10087615" y="1904794"/>
              <a:ext cx="5650" cy="988974"/>
            </a:xfrm>
            <a:prstGeom prst="straightConnector1">
              <a:avLst/>
            </a:prstGeom>
            <a:ln>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A18525A6-6BA8-4416-9C03-23AC60BAB9A8}"/>
                </a:ext>
              </a:extLst>
            </p:cNvPr>
            <p:cNvCxnSpPr>
              <a:cxnSpLocks/>
              <a:stCxn id="7" idx="3"/>
              <a:endCxn id="44" idx="0"/>
            </p:cNvCxnSpPr>
            <p:nvPr/>
          </p:nvCxnSpPr>
          <p:spPr>
            <a:xfrm>
              <a:off x="12866047" y="1630264"/>
              <a:ext cx="3531179" cy="1166272"/>
            </a:xfrm>
            <a:prstGeom prst="straightConnector1">
              <a:avLst/>
            </a:prstGeom>
            <a:ln>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35E11B99-A6D3-4AD1-863E-7F9515550FB2}"/>
                </a:ext>
              </a:extLst>
            </p:cNvPr>
            <p:cNvCxnSpPr>
              <a:stCxn id="8" idx="2"/>
              <a:endCxn id="13" idx="0"/>
            </p:cNvCxnSpPr>
            <p:nvPr/>
          </p:nvCxnSpPr>
          <p:spPr>
            <a:xfrm flipH="1">
              <a:off x="4056384" y="4397339"/>
              <a:ext cx="2" cy="848257"/>
            </a:xfrm>
            <a:prstGeom prst="straightConnector1">
              <a:avLst/>
            </a:prstGeom>
            <a:ln>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1ADBBA56-85C2-4ADE-A7A6-F55D7B1B6066}"/>
                </a:ext>
              </a:extLst>
            </p:cNvPr>
            <p:cNvCxnSpPr>
              <a:cxnSpLocks/>
              <a:stCxn id="44" idx="4"/>
              <a:endCxn id="12" idx="0"/>
            </p:cNvCxnSpPr>
            <p:nvPr/>
          </p:nvCxnSpPr>
          <p:spPr>
            <a:xfrm>
              <a:off x="16397226" y="4638231"/>
              <a:ext cx="3982" cy="292204"/>
            </a:xfrm>
            <a:prstGeom prst="straightConnector1">
              <a:avLst/>
            </a:prstGeom>
            <a:ln>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9D630E9E-0FE5-4AA9-8E55-EE783903CA1F}"/>
                </a:ext>
              </a:extLst>
            </p:cNvPr>
            <p:cNvCxnSpPr>
              <a:stCxn id="9" idx="2"/>
              <a:endCxn id="11" idx="0"/>
            </p:cNvCxnSpPr>
            <p:nvPr/>
          </p:nvCxnSpPr>
          <p:spPr>
            <a:xfrm flipH="1">
              <a:off x="10087615" y="4397342"/>
              <a:ext cx="5649" cy="848255"/>
            </a:xfrm>
            <a:prstGeom prst="straightConnector1">
              <a:avLst/>
            </a:prstGeom>
            <a:ln>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6E3C8B4A-D110-4AB6-80F6-390D738D82F6}"/>
                </a:ext>
              </a:extLst>
            </p:cNvPr>
            <p:cNvSpPr txBox="1"/>
            <p:nvPr/>
          </p:nvSpPr>
          <p:spPr>
            <a:xfrm>
              <a:off x="7825900" y="9153827"/>
              <a:ext cx="4523423" cy="549061"/>
            </a:xfrm>
            <a:prstGeom prst="rect">
              <a:avLst/>
            </a:prstGeom>
            <a:noFill/>
            <a:ln w="57150">
              <a:solidFill>
                <a:schemeClr val="tx1"/>
              </a:solidFill>
            </a:ln>
          </p:spPr>
          <p:txBody>
            <a:bodyPr wrap="square" rtlCol="0">
              <a:spAutoFit/>
            </a:bodyPr>
            <a:lstStyle/>
            <a:p>
              <a:pPr algn="ctr" defTabSz="1507846"/>
              <a:r>
                <a:rPr lang="fr-FR" sz="2968" b="1" dirty="0">
                  <a:solidFill>
                    <a:srgbClr val="FFFFFF">
                      <a:lumMod val="10000"/>
                    </a:srgbClr>
                  </a:solidFill>
                  <a:latin typeface="Calibri"/>
                </a:rPr>
                <a:t>Energy </a:t>
              </a:r>
              <a:r>
                <a:rPr lang="fr-FR" sz="2968" b="1" dirty="0" err="1">
                  <a:solidFill>
                    <a:srgbClr val="FFFFFF">
                      <a:lumMod val="10000"/>
                    </a:srgbClr>
                  </a:solidFill>
                  <a:latin typeface="Calibri"/>
                </a:rPr>
                <a:t>efficiency</a:t>
              </a:r>
              <a:r>
                <a:rPr lang="fr-FR" sz="2968" b="1" dirty="0">
                  <a:solidFill>
                    <a:srgbClr val="FFFFFF">
                      <a:lumMod val="10000"/>
                    </a:srgbClr>
                  </a:solidFill>
                  <a:latin typeface="Calibri"/>
                </a:rPr>
                <a:t> actions</a:t>
              </a:r>
            </a:p>
          </p:txBody>
        </p:sp>
        <p:cxnSp>
          <p:nvCxnSpPr>
            <p:cNvPr id="22" name="Connecteur droit avec flèche 21">
              <a:extLst>
                <a:ext uri="{FF2B5EF4-FFF2-40B4-BE49-F238E27FC236}">
                  <a16:creationId xmlns:a16="http://schemas.microsoft.com/office/drawing/2014/main" id="{CEE1E75A-63BB-4F12-97A9-0B9767209D81}"/>
                </a:ext>
              </a:extLst>
            </p:cNvPr>
            <p:cNvCxnSpPr>
              <a:stCxn id="14" idx="2"/>
              <a:endCxn id="21" idx="0"/>
            </p:cNvCxnSpPr>
            <p:nvPr/>
          </p:nvCxnSpPr>
          <p:spPr>
            <a:xfrm flipH="1">
              <a:off x="10087612" y="8694404"/>
              <a:ext cx="2" cy="459423"/>
            </a:xfrm>
            <a:prstGeom prst="straightConnector1">
              <a:avLst/>
            </a:prstGeom>
            <a:ln>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39674C0B-BA64-40A3-93E2-346E4DEF4A70}"/>
                </a:ext>
              </a:extLst>
            </p:cNvPr>
            <p:cNvCxnSpPr>
              <a:stCxn id="13" idx="2"/>
              <a:endCxn id="14" idx="1"/>
            </p:cNvCxnSpPr>
            <p:nvPr/>
          </p:nvCxnSpPr>
          <p:spPr>
            <a:xfrm>
              <a:off x="4056384" y="6749170"/>
              <a:ext cx="4301768" cy="1193448"/>
            </a:xfrm>
            <a:prstGeom prst="straightConnector1">
              <a:avLst/>
            </a:prstGeom>
            <a:ln>
              <a:solidFill>
                <a:srgbClr val="FF6565"/>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2B60DD4C-1CCA-4C68-99B6-783A64D280A3}"/>
                </a:ext>
              </a:extLst>
            </p:cNvPr>
            <p:cNvCxnSpPr>
              <a:stCxn id="12" idx="2"/>
              <a:endCxn id="14" idx="3"/>
            </p:cNvCxnSpPr>
            <p:nvPr/>
          </p:nvCxnSpPr>
          <p:spPr>
            <a:xfrm flipH="1">
              <a:off x="11817074" y="7064333"/>
              <a:ext cx="4584134" cy="878285"/>
            </a:xfrm>
            <a:prstGeom prst="straightConnector1">
              <a:avLst/>
            </a:prstGeom>
            <a:ln>
              <a:solidFill>
                <a:srgbClr val="FF6565"/>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E692FA61-1088-408B-B56F-18D572CB07C1}"/>
                </a:ext>
              </a:extLst>
            </p:cNvPr>
            <p:cNvCxnSpPr>
              <a:cxnSpLocks/>
            </p:cNvCxnSpPr>
            <p:nvPr/>
          </p:nvCxnSpPr>
          <p:spPr>
            <a:xfrm>
              <a:off x="5785844" y="5775643"/>
              <a:ext cx="2572309" cy="0"/>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662A52C7-7A50-445C-9321-61BE92F2660A}"/>
                </a:ext>
              </a:extLst>
            </p:cNvPr>
            <p:cNvSpPr txBox="1"/>
            <p:nvPr/>
          </p:nvSpPr>
          <p:spPr>
            <a:xfrm>
              <a:off x="6115149" y="5095243"/>
              <a:ext cx="1913699" cy="549061"/>
            </a:xfrm>
            <a:prstGeom prst="rect">
              <a:avLst/>
            </a:prstGeom>
            <a:noFill/>
          </p:spPr>
          <p:txBody>
            <a:bodyPr wrap="square" rtlCol="0">
              <a:spAutoFit/>
            </a:bodyPr>
            <a:lstStyle/>
            <a:p>
              <a:pPr defTabSz="1507846"/>
              <a:r>
                <a:rPr lang="fr-FR" sz="2968" dirty="0" err="1">
                  <a:solidFill>
                    <a:srgbClr val="58C48F"/>
                  </a:solidFill>
                  <a:latin typeface="Calibri"/>
                </a:rPr>
                <a:t>Sells</a:t>
              </a:r>
              <a:r>
                <a:rPr lang="fr-FR" sz="2968" dirty="0">
                  <a:solidFill>
                    <a:srgbClr val="58C48F"/>
                  </a:solidFill>
                  <a:latin typeface="Calibri"/>
                </a:rPr>
                <a:t> WC</a:t>
              </a:r>
            </a:p>
          </p:txBody>
        </p:sp>
        <p:sp>
          <p:nvSpPr>
            <p:cNvPr id="30" name="ZoneTexte 29">
              <a:extLst>
                <a:ext uri="{FF2B5EF4-FFF2-40B4-BE49-F238E27FC236}">
                  <a16:creationId xmlns:a16="http://schemas.microsoft.com/office/drawing/2014/main" id="{28D0EECB-23CD-4E4C-9380-7AE7864582F7}"/>
                </a:ext>
              </a:extLst>
            </p:cNvPr>
            <p:cNvSpPr txBox="1"/>
            <p:nvPr/>
          </p:nvSpPr>
          <p:spPr>
            <a:xfrm>
              <a:off x="12148366" y="6121187"/>
              <a:ext cx="2040062" cy="549061"/>
            </a:xfrm>
            <a:prstGeom prst="rect">
              <a:avLst/>
            </a:prstGeom>
            <a:noFill/>
          </p:spPr>
          <p:txBody>
            <a:bodyPr wrap="square" rtlCol="0">
              <a:spAutoFit/>
            </a:bodyPr>
            <a:lstStyle/>
            <a:p>
              <a:pPr defTabSz="1507846"/>
              <a:r>
                <a:rPr lang="fr-FR" sz="2968" dirty="0" err="1">
                  <a:solidFill>
                    <a:srgbClr val="C00000"/>
                  </a:solidFill>
                  <a:latin typeface="Calibri"/>
                </a:rPr>
                <a:t>Buys</a:t>
              </a:r>
              <a:r>
                <a:rPr lang="fr-FR" sz="2968" dirty="0">
                  <a:solidFill>
                    <a:srgbClr val="C00000"/>
                  </a:solidFill>
                  <a:latin typeface="Calibri"/>
                </a:rPr>
                <a:t> WC</a:t>
              </a:r>
            </a:p>
          </p:txBody>
        </p:sp>
        <p:cxnSp>
          <p:nvCxnSpPr>
            <p:cNvPr id="4" name="Connecteur droit avec flèche 3">
              <a:extLst>
                <a:ext uri="{FF2B5EF4-FFF2-40B4-BE49-F238E27FC236}">
                  <a16:creationId xmlns:a16="http://schemas.microsoft.com/office/drawing/2014/main" id="{C5A8370C-DAB7-4E67-8795-D31107E620C1}"/>
                </a:ext>
              </a:extLst>
            </p:cNvPr>
            <p:cNvCxnSpPr>
              <a:cxnSpLocks/>
            </p:cNvCxnSpPr>
            <p:nvPr/>
          </p:nvCxnSpPr>
          <p:spPr>
            <a:xfrm>
              <a:off x="11817074" y="6188373"/>
              <a:ext cx="2196063" cy="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AD282263-C3F4-45AF-BA56-F071CF377F28}"/>
                </a:ext>
              </a:extLst>
            </p:cNvPr>
            <p:cNvCxnSpPr>
              <a:cxnSpLocks/>
            </p:cNvCxnSpPr>
            <p:nvPr/>
          </p:nvCxnSpPr>
          <p:spPr>
            <a:xfrm flipH="1" flipV="1">
              <a:off x="11817075" y="5775643"/>
              <a:ext cx="2196063" cy="2"/>
            </a:xfrm>
            <a:prstGeom prst="straightConnector1">
              <a:avLst/>
            </a:prstGeom>
            <a:ln>
              <a:solidFill>
                <a:srgbClr val="58C48F"/>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F5A402E0-CA4C-4DFC-AA0F-E8C42F53DF7C}"/>
                </a:ext>
              </a:extLst>
            </p:cNvPr>
            <p:cNvCxnSpPr/>
            <p:nvPr/>
          </p:nvCxnSpPr>
          <p:spPr>
            <a:xfrm flipH="1">
              <a:off x="5785845" y="6168355"/>
              <a:ext cx="2572307"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7D94B51D-BC12-4E4D-8F21-CB3BAEE6976A}"/>
                </a:ext>
              </a:extLst>
            </p:cNvPr>
            <p:cNvSpPr txBox="1"/>
            <p:nvPr/>
          </p:nvSpPr>
          <p:spPr>
            <a:xfrm>
              <a:off x="13542865" y="7892327"/>
              <a:ext cx="4357257" cy="1462516"/>
            </a:xfrm>
            <a:prstGeom prst="rect">
              <a:avLst/>
            </a:prstGeom>
            <a:noFill/>
            <a:ln>
              <a:noFill/>
            </a:ln>
          </p:spPr>
          <p:txBody>
            <a:bodyPr wrap="square" rtlCol="0">
              <a:spAutoFit/>
            </a:bodyPr>
            <a:lstStyle/>
            <a:p>
              <a:pPr algn="ctr" defTabSz="1507846"/>
              <a:r>
                <a:rPr lang="fr-FR" sz="2968" u="sng" dirty="0">
                  <a:solidFill>
                    <a:srgbClr val="FF6565"/>
                  </a:solidFill>
                  <a:latin typeface="Calibri"/>
                </a:rPr>
                <a:t>Active and </a:t>
              </a:r>
              <a:r>
                <a:rPr lang="fr-FR" sz="2968" u="sng" dirty="0" err="1">
                  <a:solidFill>
                    <a:srgbClr val="FF6565"/>
                  </a:solidFill>
                  <a:latin typeface="Calibri"/>
                </a:rPr>
                <a:t>incentive</a:t>
              </a:r>
              <a:r>
                <a:rPr lang="fr-FR" sz="2968" u="sng" dirty="0">
                  <a:solidFill>
                    <a:srgbClr val="FF6565"/>
                  </a:solidFill>
                  <a:latin typeface="Calibri"/>
                </a:rPr>
                <a:t> </a:t>
              </a:r>
              <a:r>
                <a:rPr lang="fr-FR" sz="2968" u="sng" dirty="0" err="1">
                  <a:solidFill>
                    <a:srgbClr val="FF6565"/>
                  </a:solidFill>
                  <a:latin typeface="Calibri"/>
                </a:rPr>
                <a:t>role</a:t>
              </a:r>
              <a:r>
                <a:rPr lang="fr-FR" sz="2968" u="sng" dirty="0">
                  <a:solidFill>
                    <a:srgbClr val="FF6565"/>
                  </a:solidFill>
                  <a:latin typeface="Calibri"/>
                </a:rPr>
                <a:t>:</a:t>
              </a:r>
            </a:p>
            <a:p>
              <a:pPr algn="ctr" defTabSz="1507846"/>
              <a:r>
                <a:rPr lang="fr-FR" sz="2968" dirty="0">
                  <a:solidFill>
                    <a:srgbClr val="FF6565"/>
                  </a:solidFill>
                  <a:latin typeface="Calibri"/>
                </a:rPr>
                <a:t>Active promotion of </a:t>
              </a:r>
              <a:r>
                <a:rPr lang="fr-FR" sz="2968" dirty="0" err="1">
                  <a:solidFill>
                    <a:srgbClr val="FF6565"/>
                  </a:solidFill>
                  <a:latin typeface="Calibri"/>
                </a:rPr>
                <a:t>energy</a:t>
              </a:r>
              <a:r>
                <a:rPr lang="fr-FR" sz="2968" dirty="0">
                  <a:solidFill>
                    <a:srgbClr val="FF6565"/>
                  </a:solidFill>
                  <a:latin typeface="Calibri"/>
                </a:rPr>
                <a:t> </a:t>
              </a:r>
              <a:r>
                <a:rPr lang="fr-FR" sz="2968" dirty="0" err="1">
                  <a:solidFill>
                    <a:srgbClr val="FF6565"/>
                  </a:solidFill>
                  <a:latin typeface="Calibri"/>
                </a:rPr>
                <a:t>efficiency</a:t>
              </a:r>
              <a:r>
                <a:rPr lang="fr-FR" sz="2968" dirty="0">
                  <a:solidFill>
                    <a:srgbClr val="FF6565"/>
                  </a:solidFill>
                  <a:latin typeface="Calibri"/>
                </a:rPr>
                <a:t> actions</a:t>
              </a:r>
            </a:p>
          </p:txBody>
        </p:sp>
        <p:sp>
          <p:nvSpPr>
            <p:cNvPr id="39" name="Ellipse 38">
              <a:extLst>
                <a:ext uri="{FF2B5EF4-FFF2-40B4-BE49-F238E27FC236}">
                  <a16:creationId xmlns:a16="http://schemas.microsoft.com/office/drawing/2014/main" id="{F6ACFC2D-F90D-460C-A1F0-829B1451F0BF}"/>
                </a:ext>
              </a:extLst>
            </p:cNvPr>
            <p:cNvSpPr/>
            <p:nvPr/>
          </p:nvSpPr>
          <p:spPr>
            <a:xfrm>
              <a:off x="13315988" y="7427355"/>
              <a:ext cx="4746124" cy="2599255"/>
            </a:xfrm>
            <a:prstGeom prst="ellipse">
              <a:avLst/>
            </a:prstGeom>
            <a:noFill/>
            <a:ln>
              <a:solidFill>
                <a:srgbClr val="FF65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endParaRPr lang="fr-FR" sz="2968">
                <a:solidFill>
                  <a:prstClr val="white"/>
                </a:solidFill>
                <a:latin typeface="Calibri"/>
              </a:endParaRPr>
            </a:p>
          </p:txBody>
        </p:sp>
        <p:sp>
          <p:nvSpPr>
            <p:cNvPr id="54" name="Ellipse 53">
              <a:extLst>
                <a:ext uri="{FF2B5EF4-FFF2-40B4-BE49-F238E27FC236}">
                  <a16:creationId xmlns:a16="http://schemas.microsoft.com/office/drawing/2014/main" id="{C7F753DF-1EE0-4AFA-B9B8-AED5EAFD93F0}"/>
                </a:ext>
              </a:extLst>
            </p:cNvPr>
            <p:cNvSpPr/>
            <p:nvPr/>
          </p:nvSpPr>
          <p:spPr>
            <a:xfrm>
              <a:off x="2747297" y="7354363"/>
              <a:ext cx="4746124" cy="2599255"/>
            </a:xfrm>
            <a:prstGeom prst="ellipse">
              <a:avLst/>
            </a:prstGeom>
            <a:noFill/>
            <a:ln>
              <a:solidFill>
                <a:srgbClr val="FF65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endParaRPr lang="fr-FR" sz="2968">
                <a:solidFill>
                  <a:srgbClr val="FF6565"/>
                </a:solidFill>
                <a:latin typeface="Calibri"/>
              </a:endParaRPr>
            </a:p>
          </p:txBody>
        </p:sp>
        <p:sp>
          <p:nvSpPr>
            <p:cNvPr id="55" name="ZoneTexte 54">
              <a:extLst>
                <a:ext uri="{FF2B5EF4-FFF2-40B4-BE49-F238E27FC236}">
                  <a16:creationId xmlns:a16="http://schemas.microsoft.com/office/drawing/2014/main" id="{B14219A3-3264-449F-BE4C-77D2EC4BAD78}"/>
                </a:ext>
              </a:extLst>
            </p:cNvPr>
            <p:cNvSpPr txBox="1"/>
            <p:nvPr/>
          </p:nvSpPr>
          <p:spPr>
            <a:xfrm>
              <a:off x="2913987" y="7883621"/>
              <a:ext cx="4357257" cy="1462516"/>
            </a:xfrm>
            <a:prstGeom prst="rect">
              <a:avLst/>
            </a:prstGeom>
            <a:noFill/>
            <a:ln>
              <a:noFill/>
            </a:ln>
          </p:spPr>
          <p:txBody>
            <a:bodyPr wrap="square" rtlCol="0">
              <a:spAutoFit/>
            </a:bodyPr>
            <a:lstStyle/>
            <a:p>
              <a:pPr algn="ctr" defTabSz="1507846"/>
              <a:r>
                <a:rPr lang="fr-FR" sz="2968" u="sng" dirty="0">
                  <a:solidFill>
                    <a:srgbClr val="FF6565"/>
                  </a:solidFill>
                  <a:latin typeface="Calibri"/>
                </a:rPr>
                <a:t>Active and </a:t>
              </a:r>
              <a:r>
                <a:rPr lang="fr-FR" sz="2968" u="sng" dirty="0" err="1">
                  <a:solidFill>
                    <a:srgbClr val="FF6565"/>
                  </a:solidFill>
                  <a:latin typeface="Calibri"/>
                </a:rPr>
                <a:t>incentive</a:t>
              </a:r>
              <a:r>
                <a:rPr lang="fr-FR" sz="2968" u="sng" dirty="0">
                  <a:solidFill>
                    <a:srgbClr val="FF6565"/>
                  </a:solidFill>
                  <a:latin typeface="Calibri"/>
                </a:rPr>
                <a:t> </a:t>
              </a:r>
              <a:r>
                <a:rPr lang="fr-FR" sz="2968" u="sng" dirty="0" err="1">
                  <a:solidFill>
                    <a:srgbClr val="FF6565"/>
                  </a:solidFill>
                  <a:latin typeface="Calibri"/>
                </a:rPr>
                <a:t>role</a:t>
              </a:r>
              <a:r>
                <a:rPr lang="fr-FR" sz="2968" u="sng" dirty="0">
                  <a:solidFill>
                    <a:srgbClr val="FF6565"/>
                  </a:solidFill>
                  <a:latin typeface="Calibri"/>
                </a:rPr>
                <a:t>:</a:t>
              </a:r>
            </a:p>
            <a:p>
              <a:pPr algn="ctr" defTabSz="1507846"/>
              <a:r>
                <a:rPr lang="fr-FR" sz="2968" dirty="0">
                  <a:solidFill>
                    <a:srgbClr val="FF6565"/>
                  </a:solidFill>
                  <a:latin typeface="Calibri"/>
                </a:rPr>
                <a:t>Active promotion of </a:t>
              </a:r>
              <a:r>
                <a:rPr lang="fr-FR" sz="2968" dirty="0" err="1">
                  <a:solidFill>
                    <a:srgbClr val="FF6565"/>
                  </a:solidFill>
                  <a:latin typeface="Calibri"/>
                </a:rPr>
                <a:t>energy</a:t>
              </a:r>
              <a:r>
                <a:rPr lang="fr-FR" sz="2968" dirty="0">
                  <a:solidFill>
                    <a:srgbClr val="FF6565"/>
                  </a:solidFill>
                  <a:latin typeface="Calibri"/>
                </a:rPr>
                <a:t> </a:t>
              </a:r>
              <a:r>
                <a:rPr lang="fr-FR" sz="2968" dirty="0" err="1">
                  <a:solidFill>
                    <a:srgbClr val="FF6565"/>
                  </a:solidFill>
                  <a:latin typeface="Calibri"/>
                </a:rPr>
                <a:t>efficiency</a:t>
              </a:r>
              <a:r>
                <a:rPr lang="fr-FR" sz="2968" dirty="0">
                  <a:solidFill>
                    <a:srgbClr val="FF6565"/>
                  </a:solidFill>
                  <a:latin typeface="Calibri"/>
                </a:rPr>
                <a:t> actions</a:t>
              </a:r>
            </a:p>
          </p:txBody>
        </p:sp>
      </p:grpSp>
      <p:sp>
        <p:nvSpPr>
          <p:cNvPr id="5" name="Titre 4">
            <a:extLst>
              <a:ext uri="{FF2B5EF4-FFF2-40B4-BE49-F238E27FC236}">
                <a16:creationId xmlns:a16="http://schemas.microsoft.com/office/drawing/2014/main" id="{6714D344-2B46-45BA-8140-0A0344A006CF}"/>
              </a:ext>
            </a:extLst>
          </p:cNvPr>
          <p:cNvSpPr>
            <a:spLocks noGrp="1"/>
          </p:cNvSpPr>
          <p:nvPr>
            <p:ph type="title"/>
          </p:nvPr>
        </p:nvSpPr>
        <p:spPr/>
        <p:txBody>
          <a:bodyPr/>
          <a:lstStyle/>
          <a:p>
            <a:r>
              <a:rPr lang="fr-FR" dirty="0"/>
              <a:t>French EEOS key stakeholders</a:t>
            </a:r>
          </a:p>
        </p:txBody>
      </p:sp>
    </p:spTree>
    <p:extLst>
      <p:ext uri="{BB962C8B-B14F-4D97-AF65-F5344CB8AC3E}">
        <p14:creationId xmlns:p14="http://schemas.microsoft.com/office/powerpoint/2010/main" val="1228293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0" descr="Flèche Fine Ligne Circulaire | Icons Gratuite">
            <a:extLst>
              <a:ext uri="{FF2B5EF4-FFF2-40B4-BE49-F238E27FC236}">
                <a16:creationId xmlns:a16="http://schemas.microsoft.com/office/drawing/2014/main" id="{70A3E0F3-878B-4A37-BB40-E0C8DC8C7B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705010">
            <a:off x="6385589" y="2529792"/>
            <a:ext cx="5316865" cy="5316865"/>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C01EB151-BB54-4B92-8DFA-8515F1E9A317}"/>
              </a:ext>
            </a:extLst>
          </p:cNvPr>
          <p:cNvSpPr txBox="1"/>
          <p:nvPr/>
        </p:nvSpPr>
        <p:spPr>
          <a:xfrm>
            <a:off x="7447271" y="2411872"/>
            <a:ext cx="2870200" cy="1462516"/>
          </a:xfrm>
          <a:prstGeom prst="rect">
            <a:avLst/>
          </a:prstGeom>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fr-FR"/>
            </a:defPPr>
            <a:lvl1pPr algn="ctr" defTabSz="1507846">
              <a:defRPr sz="2968" b="1">
                <a:solidFill>
                  <a:schemeClr val="bg1"/>
                </a:solidFill>
                <a:latin typeface="Calibr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Ministry of the Energy Transition</a:t>
            </a:r>
          </a:p>
        </p:txBody>
      </p:sp>
      <p:sp>
        <p:nvSpPr>
          <p:cNvPr id="9" name="ZoneTexte 8">
            <a:extLst>
              <a:ext uri="{FF2B5EF4-FFF2-40B4-BE49-F238E27FC236}">
                <a16:creationId xmlns:a16="http://schemas.microsoft.com/office/drawing/2014/main" id="{3E731BF0-8FA2-44D6-9FF3-51516BFB2277}"/>
              </a:ext>
            </a:extLst>
          </p:cNvPr>
          <p:cNvSpPr txBox="1"/>
          <p:nvPr/>
        </p:nvSpPr>
        <p:spPr>
          <a:xfrm>
            <a:off x="9196850" y="5061490"/>
            <a:ext cx="4876374" cy="1005788"/>
          </a:xfrm>
          <a:prstGeom prst="rect">
            <a:avLst/>
          </a:prstGeom>
          <a:solidFill>
            <a:srgbClr val="E7E6E6"/>
          </a:solidFill>
          <a:ln>
            <a:noFill/>
          </a:ln>
        </p:spPr>
        <p:txBody>
          <a:bodyPr wrap="square" rtlCol="0">
            <a:spAutoFit/>
          </a:bodyPr>
          <a:lstStyle/>
          <a:p>
            <a:pPr algn="ctr" defTabSz="1507846"/>
            <a:r>
              <a:rPr lang="fr-FR" sz="2968" b="1" dirty="0">
                <a:solidFill>
                  <a:srgbClr val="FFFFFF">
                    <a:lumMod val="10000"/>
                  </a:srgbClr>
                </a:solidFill>
                <a:latin typeface="Calibri"/>
              </a:rPr>
              <a:t>ADEME: Public </a:t>
            </a:r>
            <a:r>
              <a:rPr lang="fr-FR" sz="2968" b="1" dirty="0" err="1">
                <a:solidFill>
                  <a:srgbClr val="FFFFFF">
                    <a:lumMod val="10000"/>
                  </a:srgbClr>
                </a:solidFill>
                <a:latin typeface="Calibri"/>
              </a:rPr>
              <a:t>scientific</a:t>
            </a:r>
            <a:r>
              <a:rPr lang="fr-FR" sz="2968" b="1" dirty="0">
                <a:solidFill>
                  <a:srgbClr val="FFFFFF">
                    <a:lumMod val="10000"/>
                  </a:srgbClr>
                </a:solidFill>
                <a:latin typeface="Calibri"/>
              </a:rPr>
              <a:t> experts </a:t>
            </a:r>
            <a:r>
              <a:rPr lang="fr-FR" sz="2968" b="1" dirty="0" err="1">
                <a:solidFill>
                  <a:srgbClr val="FFFFFF">
                    <a:lumMod val="10000"/>
                  </a:srgbClr>
                </a:solidFill>
                <a:latin typeface="Calibri"/>
              </a:rPr>
              <a:t>agency</a:t>
            </a:r>
            <a:endParaRPr lang="fr-FR" sz="2968" b="1" dirty="0">
              <a:solidFill>
                <a:srgbClr val="FFFFFF">
                  <a:lumMod val="10000"/>
                </a:srgbClr>
              </a:solidFill>
              <a:latin typeface="Calibri"/>
            </a:endParaRPr>
          </a:p>
        </p:txBody>
      </p:sp>
      <p:sp>
        <p:nvSpPr>
          <p:cNvPr id="10" name="ZoneTexte 9">
            <a:extLst>
              <a:ext uri="{FF2B5EF4-FFF2-40B4-BE49-F238E27FC236}">
                <a16:creationId xmlns:a16="http://schemas.microsoft.com/office/drawing/2014/main" id="{944DEABF-08A2-484C-A547-878D6D0B2789}"/>
              </a:ext>
            </a:extLst>
          </p:cNvPr>
          <p:cNvSpPr txBox="1"/>
          <p:nvPr/>
        </p:nvSpPr>
        <p:spPr>
          <a:xfrm>
            <a:off x="3710221" y="5188223"/>
            <a:ext cx="4876374" cy="549061"/>
          </a:xfrm>
          <a:prstGeom prst="rect">
            <a:avLst/>
          </a:prstGeom>
          <a:solidFill>
            <a:srgbClr val="58C48F"/>
          </a:solidFill>
          <a:ln>
            <a:noFill/>
          </a:ln>
        </p:spPr>
        <p:txBody>
          <a:bodyPr wrap="square" rtlCol="0">
            <a:spAutoFit/>
          </a:bodyPr>
          <a:lstStyle/>
          <a:p>
            <a:pPr algn="ctr" defTabSz="1507846"/>
            <a:r>
              <a:rPr lang="fr-FR" sz="2968" b="1" dirty="0">
                <a:solidFill>
                  <a:srgbClr val="FFFFFF">
                    <a:lumMod val="10000"/>
                  </a:srgbClr>
                </a:solidFill>
                <a:latin typeface="Calibri"/>
              </a:rPr>
              <a:t>ATEE: CEE club</a:t>
            </a:r>
          </a:p>
        </p:txBody>
      </p:sp>
      <p:sp>
        <p:nvSpPr>
          <p:cNvPr id="11" name="ZoneTexte 10">
            <a:extLst>
              <a:ext uri="{FF2B5EF4-FFF2-40B4-BE49-F238E27FC236}">
                <a16:creationId xmlns:a16="http://schemas.microsoft.com/office/drawing/2014/main" id="{CA9374FD-322B-4E37-95F0-99540718DB72}"/>
              </a:ext>
            </a:extLst>
          </p:cNvPr>
          <p:cNvSpPr txBox="1"/>
          <p:nvPr/>
        </p:nvSpPr>
        <p:spPr>
          <a:xfrm>
            <a:off x="3725004" y="9138454"/>
            <a:ext cx="4876374" cy="549061"/>
          </a:xfrm>
          <a:prstGeom prst="rect">
            <a:avLst/>
          </a:prstGeom>
          <a:solidFill>
            <a:srgbClr val="0070C0"/>
          </a:solidFill>
          <a:ln>
            <a:noFill/>
          </a:ln>
        </p:spPr>
        <p:txBody>
          <a:bodyPr wrap="square" rtlCol="0">
            <a:spAutoFit/>
          </a:bodyPr>
          <a:lstStyle/>
          <a:p>
            <a:pPr algn="ctr" defTabSz="1507846"/>
            <a:r>
              <a:rPr lang="fr-FR" sz="2968" b="1" dirty="0">
                <a:solidFill>
                  <a:schemeClr val="bg1"/>
                </a:solidFill>
                <a:latin typeface="Calibri"/>
              </a:rPr>
              <a:t>Experts of </a:t>
            </a:r>
            <a:r>
              <a:rPr lang="fr-FR" sz="2968" b="1" dirty="0" err="1">
                <a:solidFill>
                  <a:schemeClr val="bg1"/>
                </a:solidFill>
                <a:latin typeface="Calibri"/>
              </a:rPr>
              <a:t>their</a:t>
            </a:r>
            <a:r>
              <a:rPr lang="fr-FR" sz="2968" b="1" dirty="0">
                <a:solidFill>
                  <a:schemeClr val="bg1"/>
                </a:solidFill>
                <a:latin typeface="Calibri"/>
              </a:rPr>
              <a:t> </a:t>
            </a:r>
            <a:r>
              <a:rPr lang="fr-FR" sz="2968" b="1" dirty="0" err="1">
                <a:solidFill>
                  <a:schemeClr val="bg1"/>
                </a:solidFill>
                <a:latin typeface="Calibri"/>
              </a:rPr>
              <a:t>field</a:t>
            </a:r>
            <a:endParaRPr lang="fr-FR" sz="2968" b="1" dirty="0">
              <a:solidFill>
                <a:schemeClr val="bg1"/>
              </a:solidFill>
              <a:latin typeface="Calibri"/>
            </a:endParaRPr>
          </a:p>
        </p:txBody>
      </p:sp>
      <p:sp>
        <p:nvSpPr>
          <p:cNvPr id="12" name="Rectangle 11">
            <a:extLst>
              <a:ext uri="{FF2B5EF4-FFF2-40B4-BE49-F238E27FC236}">
                <a16:creationId xmlns:a16="http://schemas.microsoft.com/office/drawing/2014/main" id="{E033280E-2292-4DEE-963E-74D4811E403F}"/>
              </a:ext>
            </a:extLst>
          </p:cNvPr>
          <p:cNvSpPr/>
          <p:nvPr/>
        </p:nvSpPr>
        <p:spPr>
          <a:xfrm>
            <a:off x="13954629" y="6879435"/>
            <a:ext cx="4776137" cy="2133899"/>
          </a:xfrm>
          <a:prstGeom prst="rect">
            <a:avLst/>
          </a:prstGeom>
          <a:solidFill>
            <a:srgbClr val="A7E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r>
              <a:rPr lang="fr-FR" sz="2968" b="1" dirty="0" err="1">
                <a:solidFill>
                  <a:srgbClr val="FFFFFF">
                    <a:lumMod val="10000"/>
                  </a:srgbClr>
                </a:solidFill>
                <a:latin typeface="Calibri"/>
              </a:rPr>
              <a:t>Obligated</a:t>
            </a:r>
            <a:r>
              <a:rPr lang="fr-FR" sz="2968" b="1" dirty="0">
                <a:solidFill>
                  <a:srgbClr val="FFFFFF">
                    <a:lumMod val="10000"/>
                  </a:srgbClr>
                </a:solidFill>
                <a:latin typeface="Calibri"/>
              </a:rPr>
              <a:t> parties:</a:t>
            </a:r>
          </a:p>
          <a:p>
            <a:pPr algn="ctr" defTabSz="1507846"/>
            <a:r>
              <a:rPr lang="en-US" sz="2968" b="1" dirty="0">
                <a:solidFill>
                  <a:srgbClr val="FFFFFF">
                    <a:lumMod val="10000"/>
                  </a:srgbClr>
                </a:solidFill>
                <a:latin typeface="Calibri"/>
              </a:rPr>
              <a:t>Energy providers above a certain sales threshold</a:t>
            </a:r>
            <a:endParaRPr lang="fr-FR" sz="2968" b="1" dirty="0">
              <a:solidFill>
                <a:srgbClr val="FFFFFF">
                  <a:lumMod val="10000"/>
                </a:srgbClr>
              </a:solidFill>
              <a:latin typeface="Calibri"/>
            </a:endParaRPr>
          </a:p>
        </p:txBody>
      </p:sp>
      <p:pic>
        <p:nvPicPr>
          <p:cNvPr id="13" name="Picture 14" descr="Double flèche - Icônes flèches gratuites">
            <a:extLst>
              <a:ext uri="{FF2B5EF4-FFF2-40B4-BE49-F238E27FC236}">
                <a16:creationId xmlns:a16="http://schemas.microsoft.com/office/drawing/2014/main" id="{90174614-1078-4492-97FE-2BD8AC7E99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209958" y="6013557"/>
            <a:ext cx="3353388" cy="2896407"/>
          </a:xfrm>
          <a:prstGeom prst="rect">
            <a:avLst/>
          </a:prstGeom>
          <a:noFill/>
          <a:extLst>
            <a:ext uri="{909E8E84-426E-40DD-AFC4-6F175D3DCCD1}">
              <a14:hiddenFill xmlns:a14="http://schemas.microsoft.com/office/drawing/2010/main">
                <a:solidFill>
                  <a:srgbClr val="FFFFFF"/>
                </a:solidFill>
              </a14:hiddenFill>
            </a:ext>
          </a:extLst>
        </p:spPr>
      </p:pic>
      <p:sp>
        <p:nvSpPr>
          <p:cNvPr id="3" name="Titre 2">
            <a:extLst>
              <a:ext uri="{FF2B5EF4-FFF2-40B4-BE49-F238E27FC236}">
                <a16:creationId xmlns:a16="http://schemas.microsoft.com/office/drawing/2014/main" id="{93771A16-EE30-4D8C-ACF4-D040F86A7B80}"/>
              </a:ext>
            </a:extLst>
          </p:cNvPr>
          <p:cNvSpPr>
            <a:spLocks noGrp="1"/>
          </p:cNvSpPr>
          <p:nvPr>
            <p:ph type="title"/>
          </p:nvPr>
        </p:nvSpPr>
        <p:spPr>
          <a:xfrm>
            <a:off x="3258089" y="144640"/>
            <a:ext cx="16038903" cy="1241862"/>
          </a:xfrm>
        </p:spPr>
        <p:txBody>
          <a:bodyPr/>
          <a:lstStyle/>
          <a:p>
            <a:r>
              <a:rPr lang="en-US" dirty="0"/>
              <a:t>French EEOS key stakeholders: </a:t>
            </a:r>
            <a:br>
              <a:rPr lang="en-US" dirty="0"/>
            </a:br>
            <a:r>
              <a:rPr lang="en-US" dirty="0"/>
              <a:t>governing the system </a:t>
            </a:r>
            <a:endParaRPr lang="fr-FR" dirty="0"/>
          </a:p>
        </p:txBody>
      </p:sp>
    </p:spTree>
    <p:extLst>
      <p:ext uri="{BB962C8B-B14F-4D97-AF65-F5344CB8AC3E}">
        <p14:creationId xmlns:p14="http://schemas.microsoft.com/office/powerpoint/2010/main" val="4268931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08E68E7-ED20-4C22-BD78-309B76BA9B18}"/>
              </a:ext>
            </a:extLst>
          </p:cNvPr>
          <p:cNvSpPr/>
          <p:nvPr/>
        </p:nvSpPr>
        <p:spPr>
          <a:xfrm>
            <a:off x="2750849" y="2661969"/>
            <a:ext cx="16140606" cy="2078371"/>
          </a:xfrm>
          <a:prstGeom prst="rect">
            <a:avLst/>
          </a:prstGeom>
          <a:ln w="28575"/>
        </p:spPr>
        <p:style>
          <a:lnRef idx="2">
            <a:schemeClr val="dk1"/>
          </a:lnRef>
          <a:fillRef idx="1">
            <a:schemeClr val="lt1"/>
          </a:fillRef>
          <a:effectRef idx="0">
            <a:schemeClr val="dk1"/>
          </a:effectRef>
          <a:fontRef idx="minor">
            <a:schemeClr val="dk1"/>
          </a:fontRef>
        </p:style>
        <p:txBody>
          <a:bodyPr tIns="71995" bIns="71995" rtlCol="0" anchor="ctr">
            <a:normAutofit/>
          </a:bodyPr>
          <a:lstStyle/>
          <a:p>
            <a:pPr marL="457200" indent="-457200" defTabSz="914357">
              <a:buFont typeface="Arial" panose="020B0604020202020204" pitchFamily="34" charset="0"/>
              <a:buChar char="•"/>
            </a:pPr>
            <a:r>
              <a:rPr lang="en-US" sz="26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The 5CD office is responsible for defining the legislative and regulatory texts governing the CEE scheme, ensuring its smooth operation and compliance with its objectives within the framework of national and </a:t>
            </a:r>
            <a:r>
              <a:rPr lang="en-US" sz="260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European policies.</a:t>
            </a:r>
            <a:endParaRPr lang="en-US" sz="26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endParaRPr>
          </a:p>
          <a:p>
            <a:pPr marL="457200" indent="-457200" defTabSz="914357">
              <a:buFont typeface="Arial" panose="020B0604020202020204" pitchFamily="34" charset="0"/>
              <a:buChar char="•"/>
            </a:pPr>
            <a:r>
              <a:rPr lang="en-US" sz="260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The “Pôle</a:t>
            </a:r>
            <a:r>
              <a:rPr lang="en-US" sz="26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 National </a:t>
            </a:r>
            <a:r>
              <a:rPr lang="en-US" sz="260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des Certificats d'Économies d'Énergie</a:t>
            </a:r>
            <a:r>
              <a:rPr lang="en-US" sz="26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 PNCEE, plays a central role in the management of the CEE scheme within the DGEC.</a:t>
            </a:r>
            <a:endParaRPr lang="fr-FR" sz="26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DA0E0F28-7265-4E35-897C-F78CA5AB6DCB}"/>
              </a:ext>
            </a:extLst>
          </p:cNvPr>
          <p:cNvSpPr/>
          <p:nvPr/>
        </p:nvSpPr>
        <p:spPr>
          <a:xfrm>
            <a:off x="3342519" y="4740340"/>
            <a:ext cx="16134256" cy="6090570"/>
          </a:xfrm>
          <a:prstGeom prst="rect">
            <a:avLst/>
          </a:prstGeom>
          <a:ln w="28575"/>
        </p:spPr>
        <p:style>
          <a:lnRef idx="2">
            <a:schemeClr val="accent2"/>
          </a:lnRef>
          <a:fillRef idx="1">
            <a:schemeClr val="lt1"/>
          </a:fillRef>
          <a:effectRef idx="0">
            <a:schemeClr val="accent2"/>
          </a:effectRef>
          <a:fontRef idx="minor">
            <a:schemeClr val="dk1"/>
          </a:fontRef>
        </p:style>
        <p:txBody>
          <a:bodyPr tIns="71995" bIns="71995" rtlCol="0" anchor="ctr">
            <a:normAutofit fontScale="92500" lnSpcReduction="10000"/>
          </a:bodyPr>
          <a:lstStyle/>
          <a:p>
            <a:pPr algn="just" defTabSz="1507846">
              <a:spcAft>
                <a:spcPts val="600"/>
              </a:spcAft>
              <a:buClr>
                <a:srgbClr val="FFC000"/>
              </a:buClr>
            </a:pPr>
            <a:r>
              <a:rPr lang="en-US" sz="2800" b="1"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The 5CD office </a:t>
            </a:r>
            <a:r>
              <a:rPr lang="en-US" sz="28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(Strategy)</a:t>
            </a:r>
          </a:p>
          <a:p>
            <a:pPr marL="471202" indent="-471202" algn="just" defTabSz="1507846">
              <a:spcAft>
                <a:spcPts val="600"/>
              </a:spcAft>
              <a:buClr>
                <a:srgbClr val="FFC000"/>
              </a:buClr>
              <a:buFont typeface="Wingdings" panose="05000000000000000000" pitchFamily="2" charset="2"/>
              <a:buChar char="Ø"/>
            </a:pPr>
            <a:r>
              <a:rPr lang="en-US" sz="28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Drafts legislative and regulatory texts</a:t>
            </a:r>
          </a:p>
          <a:p>
            <a:pPr marL="471202" indent="-471202" algn="just" defTabSz="1507846">
              <a:spcAft>
                <a:spcPts val="600"/>
              </a:spcAft>
              <a:buClr>
                <a:srgbClr val="FFC000"/>
              </a:buClr>
              <a:buFont typeface="Wingdings" panose="05000000000000000000" pitchFamily="2" charset="2"/>
              <a:buChar char="Ø"/>
            </a:pPr>
            <a:r>
              <a:rPr lang="en-US" sz="28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Leads the CEE Steering Committee</a:t>
            </a:r>
          </a:p>
          <a:p>
            <a:pPr marL="471202" indent="-471202" algn="just" defTabSz="1507846">
              <a:spcAft>
                <a:spcPts val="600"/>
              </a:spcAft>
              <a:buClr>
                <a:srgbClr val="FFC000"/>
              </a:buClr>
              <a:buFont typeface="Wingdings" panose="05000000000000000000" pitchFamily="2" charset="2"/>
              <a:buChar char="Ø"/>
            </a:pPr>
            <a:endParaRPr lang="en-US" sz="28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endParaRPr>
          </a:p>
          <a:p>
            <a:pPr algn="just" defTabSz="1507846">
              <a:spcAft>
                <a:spcPts val="600"/>
              </a:spcAft>
              <a:buClr>
                <a:srgbClr val="FFC000"/>
              </a:buClr>
            </a:pPr>
            <a:r>
              <a:rPr lang="en-US" sz="2800" b="1"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The PNCEE  </a:t>
            </a:r>
            <a:r>
              <a:rPr lang="en-US" sz="28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(White certificate delivery)</a:t>
            </a:r>
          </a:p>
          <a:p>
            <a:pPr marL="471202" indent="-471202" algn="just" defTabSz="1507846">
              <a:spcAft>
                <a:spcPts val="600"/>
              </a:spcAft>
              <a:buClr>
                <a:srgbClr val="FFC000"/>
              </a:buClr>
              <a:buFont typeface="Wingdings" panose="05000000000000000000" pitchFamily="2" charset="2"/>
              <a:buChar char="Ø"/>
            </a:pPr>
            <a:r>
              <a:rPr lang="en-US" sz="28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Processes CEE applications / issues CEEs </a:t>
            </a:r>
          </a:p>
          <a:p>
            <a:pPr marL="471202" indent="-471202" algn="just" defTabSz="1507846">
              <a:spcAft>
                <a:spcPts val="600"/>
              </a:spcAft>
              <a:buClr>
                <a:srgbClr val="FFC000"/>
              </a:buClr>
              <a:buFont typeface="Wingdings" panose="05000000000000000000" pitchFamily="2" charset="2"/>
              <a:buChar char="Ø"/>
            </a:pPr>
            <a:r>
              <a:rPr lang="en-US" sz="28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Implements control operations;</a:t>
            </a:r>
          </a:p>
          <a:p>
            <a:pPr marL="471202" indent="-471202" algn="just" defTabSz="1507846">
              <a:spcAft>
                <a:spcPts val="600"/>
              </a:spcAft>
              <a:buClr>
                <a:srgbClr val="FFC000"/>
              </a:buClr>
              <a:buFont typeface="Wingdings" panose="05000000000000000000" pitchFamily="2" charset="2"/>
              <a:buChar char="Ø"/>
            </a:pPr>
            <a:r>
              <a:rPr lang="en-US" sz="28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Using commissioned agents, observes infringements and pronounces specific sanctions for these infringements;</a:t>
            </a:r>
          </a:p>
          <a:p>
            <a:pPr marL="471202" indent="-471202" algn="just" defTabSz="1507846">
              <a:spcAft>
                <a:spcPts val="600"/>
              </a:spcAft>
              <a:buClr>
                <a:srgbClr val="FFC000"/>
              </a:buClr>
              <a:buFont typeface="Wingdings" panose="05000000000000000000" pitchFamily="2" charset="2"/>
              <a:buChar char="Ø"/>
            </a:pPr>
            <a:r>
              <a:rPr lang="en-US" sz="28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Manages and sets individual obligations;</a:t>
            </a:r>
          </a:p>
          <a:p>
            <a:pPr marL="471202" indent="-471202" algn="just" defTabSz="1507846">
              <a:spcAft>
                <a:spcPts val="600"/>
              </a:spcAft>
              <a:buClr>
                <a:srgbClr val="FFC000"/>
              </a:buClr>
              <a:buFont typeface="Wingdings" panose="05000000000000000000" pitchFamily="2" charset="2"/>
              <a:buChar char="Ø"/>
            </a:pPr>
            <a:r>
              <a:rPr lang="en-US" sz="28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Carries out administrative reconciliation at the end of the period;</a:t>
            </a:r>
          </a:p>
          <a:p>
            <a:pPr marL="471202" indent="-471202" algn="just" defTabSz="1507846">
              <a:spcAft>
                <a:spcPts val="600"/>
              </a:spcAft>
              <a:buClr>
                <a:srgbClr val="FFC000"/>
              </a:buClr>
              <a:buFont typeface="Wingdings" panose="05000000000000000000" pitchFamily="2" charset="2"/>
              <a:buChar char="Ø"/>
            </a:pPr>
            <a:r>
              <a:rPr lang="en-US" sz="28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Communicates and informs about the system;</a:t>
            </a:r>
          </a:p>
          <a:p>
            <a:pPr marL="471202" indent="-471202" algn="just" defTabSz="1507846">
              <a:spcAft>
                <a:spcPts val="600"/>
              </a:spcAft>
              <a:buClr>
                <a:srgbClr val="FFC000"/>
              </a:buClr>
              <a:buFont typeface="Wingdings" panose="05000000000000000000" pitchFamily="2" charset="2"/>
              <a:buChar char="Ø"/>
            </a:pPr>
            <a:r>
              <a:rPr lang="en-US" sz="28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Informs prefects and decentralized departments about actions within their territories;</a:t>
            </a:r>
          </a:p>
          <a:p>
            <a:pPr marL="471202" indent="-471202" algn="just" defTabSz="1507846">
              <a:spcAft>
                <a:spcPts val="600"/>
              </a:spcAft>
              <a:buClr>
                <a:srgbClr val="FFC000"/>
              </a:buClr>
              <a:buFont typeface="Wingdings" panose="05000000000000000000" pitchFamily="2" charset="2"/>
              <a:buChar char="Ø"/>
            </a:pPr>
            <a:r>
              <a:rPr lang="en-US" sz="28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Archives supporting documents.</a:t>
            </a:r>
            <a:endParaRPr lang="fr-FR" sz="2800" b="1"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214487F7-F0CF-437A-AB97-4AFFB917BD97}"/>
              </a:ext>
            </a:extLst>
          </p:cNvPr>
          <p:cNvSpPr/>
          <p:nvPr/>
        </p:nvSpPr>
        <p:spPr>
          <a:xfrm>
            <a:off x="1083012" y="2225615"/>
            <a:ext cx="1975497" cy="2078371"/>
          </a:xfrm>
          <a:prstGeom prst="rect">
            <a:avLst/>
          </a:prstGeom>
          <a:solidFill>
            <a:srgbClr val="005092"/>
          </a:solidFill>
          <a:ln w="28575">
            <a:solidFill>
              <a:srgbClr val="0051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r>
              <a:rPr lang="fr-FR" sz="2800" dirty="0">
                <a:solidFill>
                  <a:prstClr val="white"/>
                </a:solidFill>
                <a:latin typeface="Calibri" panose="020F0502020204030204" pitchFamily="34" charset="0"/>
                <a:ea typeface="Calibri" panose="020F0502020204030204" pitchFamily="34" charset="0"/>
                <a:cs typeface="Calibri" panose="020F0502020204030204" pitchFamily="34" charset="0"/>
              </a:rPr>
              <a:t>Missions</a:t>
            </a:r>
          </a:p>
        </p:txBody>
      </p:sp>
      <p:sp>
        <p:nvSpPr>
          <p:cNvPr id="10" name="Rectangle 9">
            <a:extLst>
              <a:ext uri="{FF2B5EF4-FFF2-40B4-BE49-F238E27FC236}">
                <a16:creationId xmlns:a16="http://schemas.microsoft.com/office/drawing/2014/main" id="{485924C1-67D1-44AA-AE51-EE31F8B101CF}"/>
              </a:ext>
            </a:extLst>
          </p:cNvPr>
          <p:cNvSpPr/>
          <p:nvPr/>
        </p:nvSpPr>
        <p:spPr>
          <a:xfrm>
            <a:off x="1083013" y="4740340"/>
            <a:ext cx="1975497" cy="6090570"/>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defTabSz="1507846"/>
            <a:r>
              <a:rPr lang="fr-FR" sz="2800" dirty="0">
                <a:solidFill>
                  <a:prstClr val="white"/>
                </a:solidFill>
                <a:latin typeface="Calibri" panose="020F0502020204030204" pitchFamily="34" charset="0"/>
                <a:ea typeface="Calibri" panose="020F0502020204030204" pitchFamily="34" charset="0"/>
                <a:cs typeface="Calibri" panose="020F0502020204030204" pitchFamily="34" charset="0"/>
              </a:rPr>
              <a:t>Actions</a:t>
            </a:r>
          </a:p>
        </p:txBody>
      </p:sp>
      <p:sp>
        <p:nvSpPr>
          <p:cNvPr id="11" name="Espace réservé du texte 2">
            <a:extLst>
              <a:ext uri="{FF2B5EF4-FFF2-40B4-BE49-F238E27FC236}">
                <a16:creationId xmlns:a16="http://schemas.microsoft.com/office/drawing/2014/main" id="{7DE9F7F5-2143-48B1-BD19-BFA4A2C4134B}"/>
              </a:ext>
            </a:extLst>
          </p:cNvPr>
          <p:cNvSpPr txBox="1">
            <a:spLocks/>
          </p:cNvSpPr>
          <p:nvPr/>
        </p:nvSpPr>
        <p:spPr>
          <a:xfrm rot="16200000">
            <a:off x="-2055958" y="5279225"/>
            <a:ext cx="4777281" cy="371870"/>
          </a:xfrm>
          <a:prstGeom prst="rect">
            <a:avLst/>
          </a:prstGeom>
        </p:spPr>
        <p:txBody>
          <a:bodyPr/>
          <a:lstStyle>
            <a:lvl1pPr marL="0" indent="0" algn="l" defTabSz="914400" rtl="0" eaLnBrk="1" latinLnBrk="0" hangingPunct="1">
              <a:lnSpc>
                <a:spcPct val="90000"/>
              </a:lnSpc>
              <a:spcBef>
                <a:spcPts val="1000"/>
              </a:spcBef>
              <a:buFontTx/>
              <a:buNone/>
              <a:defRPr sz="1650" b="0" kern="1200">
                <a:solidFill>
                  <a:schemeClr val="bg1"/>
                </a:solidFill>
                <a:latin typeface="+mj-lt"/>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1507846">
              <a:spcBef>
                <a:spcPts val="1649"/>
              </a:spcBef>
            </a:pPr>
            <a:r>
              <a:rPr lang="fr-FR" sz="2800" dirty="0">
                <a:solidFill>
                  <a:prstClr val="white"/>
                </a:solidFill>
                <a:latin typeface="Tahoma"/>
              </a:rPr>
              <a:t>Le </a:t>
            </a:r>
            <a:r>
              <a:rPr lang="fr-FR" sz="2399" dirty="0">
                <a:solidFill>
                  <a:prstClr val="white"/>
                </a:solidFill>
                <a:latin typeface="Tahoma"/>
              </a:rPr>
              <a:t>Club C2E</a:t>
            </a:r>
            <a:endParaRPr lang="fr-FR" sz="2800" dirty="0">
              <a:solidFill>
                <a:prstClr val="white"/>
              </a:solidFill>
              <a:latin typeface="Tahoma"/>
            </a:endParaRPr>
          </a:p>
        </p:txBody>
      </p:sp>
      <p:sp>
        <p:nvSpPr>
          <p:cNvPr id="3" name="Titre 2">
            <a:extLst>
              <a:ext uri="{FF2B5EF4-FFF2-40B4-BE49-F238E27FC236}">
                <a16:creationId xmlns:a16="http://schemas.microsoft.com/office/drawing/2014/main" id="{852D3AB3-2FDD-46E0-A9D5-AA55F70FB71E}"/>
              </a:ext>
            </a:extLst>
          </p:cNvPr>
          <p:cNvSpPr>
            <a:spLocks noGrp="1"/>
          </p:cNvSpPr>
          <p:nvPr>
            <p:ph type="title"/>
          </p:nvPr>
        </p:nvSpPr>
        <p:spPr>
          <a:xfrm>
            <a:off x="3258090" y="644972"/>
            <a:ext cx="16651676" cy="1241862"/>
          </a:xfrm>
        </p:spPr>
        <p:txBody>
          <a:bodyPr/>
          <a:lstStyle/>
          <a:p>
            <a:r>
              <a:rPr lang="en-US" dirty="0"/>
              <a:t>Ministry of the Energy Transition </a:t>
            </a:r>
            <a:br>
              <a:rPr lang="en-US" dirty="0"/>
            </a:br>
            <a:r>
              <a:rPr lang="en-US" dirty="0"/>
              <a:t>(5CD office + PNCEE) </a:t>
            </a:r>
            <a:br>
              <a:rPr lang="en-US" dirty="0"/>
            </a:br>
            <a:endParaRPr lang="fr-FR" dirty="0"/>
          </a:p>
        </p:txBody>
      </p:sp>
    </p:spTree>
    <p:extLst>
      <p:ext uri="{BB962C8B-B14F-4D97-AF65-F5344CB8AC3E}">
        <p14:creationId xmlns:p14="http://schemas.microsoft.com/office/powerpoint/2010/main" val="3006737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08E68E7-ED20-4C22-BD78-309B76BA9B18}"/>
              </a:ext>
            </a:extLst>
          </p:cNvPr>
          <p:cNvSpPr/>
          <p:nvPr/>
        </p:nvSpPr>
        <p:spPr>
          <a:xfrm>
            <a:off x="3342520" y="2225615"/>
            <a:ext cx="16140606" cy="2078371"/>
          </a:xfrm>
          <a:prstGeom prst="rect">
            <a:avLst/>
          </a:prstGeom>
          <a:ln w="28575"/>
        </p:spPr>
        <p:style>
          <a:lnRef idx="2">
            <a:schemeClr val="dk1"/>
          </a:lnRef>
          <a:fillRef idx="1">
            <a:schemeClr val="lt1"/>
          </a:fillRef>
          <a:effectRef idx="0">
            <a:schemeClr val="dk1"/>
          </a:effectRef>
          <a:fontRef idx="minor">
            <a:schemeClr val="dk1"/>
          </a:fontRef>
        </p:style>
        <p:txBody>
          <a:bodyPr tIns="71995" bIns="71995" rtlCol="0" anchor="ctr">
            <a:normAutofit/>
          </a:bodyPr>
          <a:lstStyle/>
          <a:p>
            <a:pPr marL="457200" indent="-457200" defTabSz="914357">
              <a:buFont typeface="Arial" panose="020B0604020202020204" pitchFamily="34" charset="0"/>
              <a:buChar char="•"/>
              <a:defRPr/>
            </a:pPr>
            <a:r>
              <a:rPr lang="en-US" sz="26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Expertise on behalf of the ministry</a:t>
            </a:r>
          </a:p>
          <a:p>
            <a:pPr marL="457200" indent="-457200" defTabSz="914357">
              <a:buFont typeface="Arial" panose="020B0604020202020204" pitchFamily="34" charset="0"/>
              <a:buChar char="•"/>
              <a:defRPr/>
            </a:pPr>
            <a:r>
              <a:rPr lang="en-US" sz="26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Independent appraisal</a:t>
            </a:r>
          </a:p>
          <a:p>
            <a:pPr marL="457200" indent="-457200" defTabSz="914357">
              <a:buFont typeface="Arial" panose="020B0604020202020204" pitchFamily="34" charset="0"/>
              <a:buChar char="•"/>
              <a:defRPr/>
            </a:pPr>
            <a:r>
              <a:rPr lang="en-US" sz="26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Promotion/information/communication on the CEE scheme</a:t>
            </a:r>
          </a:p>
        </p:txBody>
      </p:sp>
      <p:sp>
        <p:nvSpPr>
          <p:cNvPr id="8" name="Rectangle 7">
            <a:extLst>
              <a:ext uri="{FF2B5EF4-FFF2-40B4-BE49-F238E27FC236}">
                <a16:creationId xmlns:a16="http://schemas.microsoft.com/office/drawing/2014/main" id="{DA0E0F28-7265-4E35-897C-F78CA5AB6DCB}"/>
              </a:ext>
            </a:extLst>
          </p:cNvPr>
          <p:cNvSpPr/>
          <p:nvPr/>
        </p:nvSpPr>
        <p:spPr>
          <a:xfrm>
            <a:off x="3342519" y="4740340"/>
            <a:ext cx="16134256" cy="6090570"/>
          </a:xfrm>
          <a:prstGeom prst="rect">
            <a:avLst/>
          </a:prstGeom>
          <a:ln w="28575"/>
        </p:spPr>
        <p:style>
          <a:lnRef idx="2">
            <a:schemeClr val="accent2"/>
          </a:lnRef>
          <a:fillRef idx="1">
            <a:schemeClr val="lt1"/>
          </a:fillRef>
          <a:effectRef idx="0">
            <a:schemeClr val="accent2"/>
          </a:effectRef>
          <a:fontRef idx="minor">
            <a:schemeClr val="dk1"/>
          </a:fontRef>
        </p:style>
        <p:txBody>
          <a:bodyPr tIns="71995" bIns="71995" rtlCol="0" anchor="ctr">
            <a:normAutofit/>
          </a:bodyPr>
          <a:lstStyle/>
          <a:p>
            <a:pPr indent="-538138" defTabSz="914357">
              <a:spcAft>
                <a:spcPts val="600"/>
              </a:spcAft>
              <a:buClr>
                <a:srgbClr val="FFC000"/>
              </a:buClr>
              <a:buFont typeface="Wingdings" panose="05000000000000000000" pitchFamily="2" charset="2"/>
              <a:buChar char="Ø"/>
              <a:defRPr/>
            </a:pPr>
            <a:r>
              <a:rPr lang="en-US" sz="26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Are included in the approval processes of the creation/revision of Standardized Action sheets.</a:t>
            </a:r>
          </a:p>
          <a:p>
            <a:pPr indent="-538138" defTabSz="914357">
              <a:spcAft>
                <a:spcPts val="600"/>
              </a:spcAft>
              <a:buClr>
                <a:srgbClr val="FFC000"/>
              </a:buClr>
              <a:buFont typeface="Wingdings" panose="05000000000000000000" pitchFamily="2" charset="2"/>
              <a:buChar char="Ø"/>
              <a:defRPr/>
            </a:pPr>
            <a:r>
              <a:rPr lang="en-US" sz="26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Validates calculations proposed by ATEE working groups.</a:t>
            </a:r>
          </a:p>
          <a:p>
            <a:pPr indent="-538138" defTabSz="914357">
              <a:spcAft>
                <a:spcPts val="600"/>
              </a:spcAft>
              <a:buClr>
                <a:srgbClr val="FFC000"/>
              </a:buClr>
              <a:buFont typeface="Wingdings" panose="05000000000000000000" pitchFamily="2" charset="2"/>
              <a:buChar char="Ø"/>
              <a:defRPr/>
            </a:pPr>
            <a:r>
              <a:rPr lang="en-US" sz="26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Appraise specific action files at the request of the PNCEE (Ministry).</a:t>
            </a:r>
          </a:p>
          <a:p>
            <a:pPr indent="-538138" defTabSz="914357">
              <a:spcAft>
                <a:spcPts val="600"/>
              </a:spcAft>
              <a:buClr>
                <a:srgbClr val="FFC000"/>
              </a:buClr>
              <a:buFont typeface="Wingdings" panose="05000000000000000000" pitchFamily="2" charset="2"/>
              <a:buChar char="Ø"/>
              <a:defRPr/>
            </a:pPr>
            <a:r>
              <a:rPr lang="en-US" sz="26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Carries out potential studies before each period</a:t>
            </a:r>
          </a:p>
          <a:p>
            <a:pPr indent="-538138" defTabSz="914357">
              <a:spcAft>
                <a:spcPts val="600"/>
              </a:spcAft>
              <a:buClr>
                <a:srgbClr val="FFC000"/>
              </a:buClr>
              <a:buFont typeface="Wingdings" panose="05000000000000000000" pitchFamily="2" charset="2"/>
              <a:buChar char="Ø"/>
              <a:defRPr/>
            </a:pPr>
            <a:r>
              <a:rPr lang="en-US" sz="26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Launches independent studies on the CEE scheme (evaluation/exploratory studies on carbon integration in the scheme).</a:t>
            </a:r>
          </a:p>
          <a:p>
            <a:pPr indent="-538138" defTabSz="914357">
              <a:spcAft>
                <a:spcPts val="600"/>
              </a:spcAft>
              <a:buClr>
                <a:srgbClr val="FFC000"/>
              </a:buClr>
              <a:buFont typeface="Wingdings" panose="05000000000000000000" pitchFamily="2" charset="2"/>
              <a:buChar char="Ø"/>
              <a:defRPr/>
            </a:pPr>
            <a:r>
              <a:rPr lang="en-US" sz="26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Signs CEE Program agreements;</a:t>
            </a:r>
          </a:p>
          <a:p>
            <a:pPr indent="-538138" defTabSz="914357">
              <a:spcAft>
                <a:spcPts val="600"/>
              </a:spcAft>
              <a:buClr>
                <a:srgbClr val="FFC000"/>
              </a:buClr>
              <a:buFont typeface="Wingdings" panose="05000000000000000000" pitchFamily="2" charset="2"/>
              <a:buChar char="Ø"/>
              <a:defRPr/>
            </a:pPr>
            <a:r>
              <a:rPr lang="en-US" sz="26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Produces guides (companies, local authorities, specific operations on fixed installations, specific transport operations), website: CEE calculator</a:t>
            </a:r>
          </a:p>
          <a:p>
            <a:pPr indent="-538138" defTabSz="914357">
              <a:spcAft>
                <a:spcPts val="600"/>
              </a:spcAft>
              <a:buClr>
                <a:srgbClr val="FFC000"/>
              </a:buClr>
              <a:buFont typeface="Wingdings" panose="05000000000000000000" pitchFamily="2" charset="2"/>
              <a:buChar char="Ø"/>
              <a:defRPr/>
            </a:pPr>
            <a:r>
              <a:rPr lang="en-US" sz="26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Organizes national technical days (500 participants) at the end of each period</a:t>
            </a:r>
          </a:p>
          <a:p>
            <a:pPr indent="-538138" defTabSz="914357">
              <a:spcAft>
                <a:spcPts val="600"/>
              </a:spcAft>
              <a:buClr>
                <a:srgbClr val="FFC000"/>
              </a:buClr>
              <a:buFont typeface="Wingdings" panose="05000000000000000000" pitchFamily="2" charset="2"/>
              <a:buChar char="Ø"/>
              <a:defRPr/>
            </a:pPr>
            <a:r>
              <a:rPr lang="en-US" sz="26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rPr>
              <a:t>Organizes national or regional workshops/meetings/webinars</a:t>
            </a:r>
            <a:endParaRPr lang="fr-FR" sz="2600" dirty="0">
              <a:solidFill>
                <a:srgbClr val="294179">
                  <a:lumMod val="75000"/>
                </a:srgbClr>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214487F7-F0CF-437A-AB97-4AFFB917BD97}"/>
              </a:ext>
            </a:extLst>
          </p:cNvPr>
          <p:cNvSpPr/>
          <p:nvPr/>
        </p:nvSpPr>
        <p:spPr>
          <a:xfrm>
            <a:off x="1083012" y="2225614"/>
            <a:ext cx="1975497" cy="2078371"/>
          </a:xfrm>
          <a:prstGeom prst="rect">
            <a:avLst/>
          </a:prstGeom>
          <a:solidFill>
            <a:srgbClr val="005092"/>
          </a:solidFill>
          <a:ln w="28575">
            <a:solidFill>
              <a:srgbClr val="0051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r>
              <a:rPr lang="fr-FR" sz="2800" dirty="0">
                <a:solidFill>
                  <a:prstClr val="white"/>
                </a:solidFill>
                <a:latin typeface="Calibri" panose="020F0502020204030204" pitchFamily="34" charset="0"/>
                <a:ea typeface="Calibri" panose="020F0502020204030204" pitchFamily="34" charset="0"/>
                <a:cs typeface="Calibri" panose="020F0502020204030204" pitchFamily="34" charset="0"/>
              </a:rPr>
              <a:t>Missions</a:t>
            </a:r>
          </a:p>
        </p:txBody>
      </p:sp>
      <p:sp>
        <p:nvSpPr>
          <p:cNvPr id="10" name="Rectangle 9">
            <a:extLst>
              <a:ext uri="{FF2B5EF4-FFF2-40B4-BE49-F238E27FC236}">
                <a16:creationId xmlns:a16="http://schemas.microsoft.com/office/drawing/2014/main" id="{485924C1-67D1-44AA-AE51-EE31F8B101CF}"/>
              </a:ext>
            </a:extLst>
          </p:cNvPr>
          <p:cNvSpPr/>
          <p:nvPr/>
        </p:nvSpPr>
        <p:spPr>
          <a:xfrm>
            <a:off x="1083013" y="4740340"/>
            <a:ext cx="1975497" cy="6090570"/>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defTabSz="1507846"/>
            <a:r>
              <a:rPr lang="fr-FR" sz="2800" dirty="0">
                <a:solidFill>
                  <a:prstClr val="white"/>
                </a:solidFill>
                <a:latin typeface="Calibri" panose="020F0502020204030204" pitchFamily="34" charset="0"/>
                <a:ea typeface="Calibri" panose="020F0502020204030204" pitchFamily="34" charset="0"/>
                <a:cs typeface="Calibri" panose="020F0502020204030204" pitchFamily="34" charset="0"/>
              </a:rPr>
              <a:t>Actions</a:t>
            </a:r>
          </a:p>
        </p:txBody>
      </p:sp>
      <p:sp>
        <p:nvSpPr>
          <p:cNvPr id="3" name="Titre 2">
            <a:extLst>
              <a:ext uri="{FF2B5EF4-FFF2-40B4-BE49-F238E27FC236}">
                <a16:creationId xmlns:a16="http://schemas.microsoft.com/office/drawing/2014/main" id="{852D3AB3-2FDD-46E0-A9D5-AA55F70FB71E}"/>
              </a:ext>
            </a:extLst>
          </p:cNvPr>
          <p:cNvSpPr>
            <a:spLocks noGrp="1"/>
          </p:cNvSpPr>
          <p:nvPr>
            <p:ph type="title"/>
          </p:nvPr>
        </p:nvSpPr>
        <p:spPr>
          <a:xfrm>
            <a:off x="3258090" y="644972"/>
            <a:ext cx="16651676" cy="1241862"/>
          </a:xfrm>
        </p:spPr>
        <p:txBody>
          <a:bodyPr/>
          <a:lstStyle/>
          <a:p>
            <a:br>
              <a:rPr lang="en-US" dirty="0"/>
            </a:br>
            <a:endParaRPr lang="fr-FR" dirty="0"/>
          </a:p>
        </p:txBody>
      </p:sp>
      <p:sp>
        <p:nvSpPr>
          <p:cNvPr id="4" name="Rectangle 3">
            <a:extLst>
              <a:ext uri="{FF2B5EF4-FFF2-40B4-BE49-F238E27FC236}">
                <a16:creationId xmlns:a16="http://schemas.microsoft.com/office/drawing/2014/main" id="{A3D87B8C-E8D3-4130-8053-00F4D152E9BE}"/>
              </a:ext>
            </a:extLst>
          </p:cNvPr>
          <p:cNvSpPr/>
          <p:nvPr/>
        </p:nvSpPr>
        <p:spPr>
          <a:xfrm>
            <a:off x="3058509" y="108831"/>
            <a:ext cx="13611418" cy="923330"/>
          </a:xfrm>
          <a:prstGeom prst="rect">
            <a:avLst/>
          </a:prstGeom>
        </p:spPr>
        <p:txBody>
          <a:bodyPr wrap="none">
            <a:spAutoFit/>
          </a:bodyPr>
          <a:lstStyle/>
          <a:p>
            <a:r>
              <a:rPr lang="fr-FR" sz="5400" b="1" dirty="0">
                <a:solidFill>
                  <a:srgbClr val="005192"/>
                </a:solidFill>
                <a:latin typeface="+mj-lt"/>
                <a:ea typeface="+mj-ea"/>
                <a:cs typeface="+mj-cs"/>
              </a:rPr>
              <a:t>ADEME: Public </a:t>
            </a:r>
            <a:r>
              <a:rPr lang="fr-FR" sz="5400" b="1" dirty="0" err="1">
                <a:solidFill>
                  <a:srgbClr val="005192"/>
                </a:solidFill>
                <a:latin typeface="+mj-lt"/>
                <a:ea typeface="+mj-ea"/>
                <a:cs typeface="+mj-cs"/>
              </a:rPr>
              <a:t>scientific</a:t>
            </a:r>
            <a:r>
              <a:rPr lang="fr-FR" sz="5400" b="1" dirty="0">
                <a:solidFill>
                  <a:srgbClr val="005192"/>
                </a:solidFill>
                <a:latin typeface="+mj-lt"/>
                <a:ea typeface="+mj-ea"/>
                <a:cs typeface="+mj-cs"/>
              </a:rPr>
              <a:t> experts </a:t>
            </a:r>
            <a:r>
              <a:rPr lang="fr-FR" sz="5400" b="1" dirty="0" err="1">
                <a:solidFill>
                  <a:srgbClr val="005192"/>
                </a:solidFill>
                <a:latin typeface="+mj-lt"/>
                <a:ea typeface="+mj-ea"/>
                <a:cs typeface="+mj-cs"/>
              </a:rPr>
              <a:t>agency</a:t>
            </a:r>
            <a:endParaRPr lang="fr-FR" sz="5400" b="1" dirty="0">
              <a:solidFill>
                <a:srgbClr val="005192"/>
              </a:solidFill>
              <a:latin typeface="+mj-lt"/>
              <a:ea typeface="+mj-ea"/>
              <a:cs typeface="+mj-cs"/>
            </a:endParaRPr>
          </a:p>
        </p:txBody>
      </p:sp>
    </p:spTree>
    <p:extLst>
      <p:ext uri="{BB962C8B-B14F-4D97-AF65-F5344CB8AC3E}">
        <p14:creationId xmlns:p14="http://schemas.microsoft.com/office/powerpoint/2010/main" val="2737761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02E3F1-200E-4B99-D86A-56CBE577D905}"/>
              </a:ext>
            </a:extLst>
          </p:cNvPr>
          <p:cNvSpPr>
            <a:spLocks noGrp="1"/>
          </p:cNvSpPr>
          <p:nvPr>
            <p:ph type="title"/>
          </p:nvPr>
        </p:nvSpPr>
        <p:spPr>
          <a:xfrm>
            <a:off x="1072743" y="1641224"/>
            <a:ext cx="13461254" cy="1241862"/>
          </a:xfrm>
        </p:spPr>
        <p:txBody>
          <a:bodyPr>
            <a:normAutofit/>
          </a:bodyPr>
          <a:lstStyle/>
          <a:p>
            <a:r>
              <a:rPr lang="fr-FR" sz="3298" dirty="0">
                <a:solidFill>
                  <a:schemeClr val="accent6"/>
                </a:solidFill>
                <a:latin typeface="+mn-lt"/>
              </a:rPr>
              <a:t>In France, the building </a:t>
            </a:r>
            <a:r>
              <a:rPr lang="fr-FR" sz="3298" dirty="0" err="1">
                <a:solidFill>
                  <a:schemeClr val="accent6"/>
                </a:solidFill>
                <a:latin typeface="+mn-lt"/>
              </a:rPr>
              <a:t>sector</a:t>
            </a:r>
            <a:r>
              <a:rPr lang="fr-FR" sz="3298" dirty="0">
                <a:solidFill>
                  <a:schemeClr val="accent6"/>
                </a:solidFill>
                <a:latin typeface="+mn-lt"/>
              </a:rPr>
              <a:t> </a:t>
            </a:r>
            <a:r>
              <a:rPr lang="en-US" sz="3298" dirty="0">
                <a:solidFill>
                  <a:schemeClr val="accent6"/>
                </a:solidFill>
                <a:latin typeface="+mn-lt"/>
              </a:rPr>
              <a:t>has a central role in the scheme </a:t>
            </a:r>
            <a:endParaRPr lang="fr-FR" sz="3298" dirty="0">
              <a:solidFill>
                <a:schemeClr val="accent6"/>
              </a:solidFill>
              <a:latin typeface="+mn-lt"/>
            </a:endParaRPr>
          </a:p>
        </p:txBody>
      </p:sp>
      <p:sp>
        <p:nvSpPr>
          <p:cNvPr id="2" name="Rectangle 1">
            <a:extLst>
              <a:ext uri="{FF2B5EF4-FFF2-40B4-BE49-F238E27FC236}">
                <a16:creationId xmlns:a16="http://schemas.microsoft.com/office/drawing/2014/main" id="{1086E47F-4C68-4AD1-BECA-7B2ECD975F9B}"/>
              </a:ext>
            </a:extLst>
          </p:cNvPr>
          <p:cNvSpPr/>
          <p:nvPr/>
        </p:nvSpPr>
        <p:spPr>
          <a:xfrm>
            <a:off x="3027171" y="73854"/>
            <a:ext cx="13163088" cy="1754326"/>
          </a:xfrm>
          <a:prstGeom prst="rect">
            <a:avLst/>
          </a:prstGeom>
        </p:spPr>
        <p:txBody>
          <a:bodyPr wrap="square">
            <a:spAutoFit/>
          </a:bodyPr>
          <a:lstStyle/>
          <a:p>
            <a:r>
              <a:rPr lang="en-US" sz="5400" b="1" dirty="0">
                <a:solidFill>
                  <a:srgbClr val="005192"/>
                </a:solidFill>
                <a:latin typeface="+mj-lt"/>
                <a:ea typeface="+mj-ea"/>
                <a:cs typeface="+mj-cs"/>
              </a:rPr>
              <a:t>Energy consumption by sector in 2019</a:t>
            </a:r>
          </a:p>
          <a:p>
            <a:r>
              <a:rPr lang="en-US" sz="5400" b="1" dirty="0">
                <a:solidFill>
                  <a:srgbClr val="005192"/>
                </a:solidFill>
                <a:latin typeface="+mj-lt"/>
                <a:ea typeface="+mj-ea"/>
                <a:cs typeface="+mj-cs"/>
              </a:rPr>
              <a:t> </a:t>
            </a:r>
            <a:endParaRPr lang="fr-FR" sz="5400" b="1" dirty="0">
              <a:solidFill>
                <a:srgbClr val="005192"/>
              </a:solidFill>
              <a:latin typeface="+mj-lt"/>
              <a:ea typeface="+mj-ea"/>
              <a:cs typeface="+mj-cs"/>
            </a:endParaRPr>
          </a:p>
        </p:txBody>
      </p:sp>
      <p:sp>
        <p:nvSpPr>
          <p:cNvPr id="3" name="Rectangle 1">
            <a:extLst>
              <a:ext uri="{FF2B5EF4-FFF2-40B4-BE49-F238E27FC236}">
                <a16:creationId xmlns:a16="http://schemas.microsoft.com/office/drawing/2014/main" id="{03CBB2CF-8289-4E8E-ABE6-5466FBAB500E}"/>
              </a:ext>
            </a:extLst>
          </p:cNvPr>
          <p:cNvSpPr>
            <a:spLocks noChangeArrowheads="1"/>
          </p:cNvSpPr>
          <p:nvPr/>
        </p:nvSpPr>
        <p:spPr bwMode="auto">
          <a:xfrm>
            <a:off x="0" y="0"/>
            <a:ext cx="201041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pSp>
        <p:nvGrpSpPr>
          <p:cNvPr id="8" name="Groupe 7">
            <a:extLst>
              <a:ext uri="{FF2B5EF4-FFF2-40B4-BE49-F238E27FC236}">
                <a16:creationId xmlns:a16="http://schemas.microsoft.com/office/drawing/2014/main" id="{67BF1342-A4F3-4FE3-8C62-8917B8C2D8ED}"/>
              </a:ext>
            </a:extLst>
          </p:cNvPr>
          <p:cNvGrpSpPr/>
          <p:nvPr/>
        </p:nvGrpSpPr>
        <p:grpSpPr>
          <a:xfrm>
            <a:off x="1611849" y="3469403"/>
            <a:ext cx="17626410" cy="5764244"/>
            <a:chOff x="1611849" y="3469403"/>
            <a:chExt cx="17626410" cy="5764244"/>
          </a:xfrm>
        </p:grpSpPr>
        <p:sp>
          <p:nvSpPr>
            <p:cNvPr id="13" name="ZoneTexte 12">
              <a:extLst>
                <a:ext uri="{FF2B5EF4-FFF2-40B4-BE49-F238E27FC236}">
                  <a16:creationId xmlns:a16="http://schemas.microsoft.com/office/drawing/2014/main" id="{DF8E50C7-1395-48E7-B8F2-F72774CE2D72}"/>
                </a:ext>
              </a:extLst>
            </p:cNvPr>
            <p:cNvSpPr txBox="1"/>
            <p:nvPr/>
          </p:nvSpPr>
          <p:spPr>
            <a:xfrm>
              <a:off x="1611849" y="3861834"/>
              <a:ext cx="2830643" cy="1329595"/>
            </a:xfrm>
            <a:prstGeom prst="rect">
              <a:avLst/>
            </a:prstGeom>
            <a:noFill/>
          </p:spPr>
          <p:txBody>
            <a:bodyPr wrap="square" lIns="0" tIns="0" rIns="0" bIns="0" numCol="1" spcCol="720000" rtlCol="0" anchor="ctr">
              <a:spAutoFit/>
            </a:bodyPr>
            <a:lstStyle/>
            <a:p>
              <a:pPr>
                <a:lnSpc>
                  <a:spcPct val="90000"/>
                </a:lnSpc>
              </a:pPr>
              <a:r>
                <a:rPr lang="en-US" sz="3200" i="1" dirty="0">
                  <a:solidFill>
                    <a:srgbClr val="000000"/>
                  </a:solidFill>
                  <a:latin typeface="Calibri"/>
                </a:rPr>
                <a:t>Final energy consumption by sector</a:t>
              </a:r>
            </a:p>
          </p:txBody>
        </p:sp>
        <p:sp>
          <p:nvSpPr>
            <p:cNvPr id="14" name="ZoneTexte 13">
              <a:extLst>
                <a:ext uri="{FF2B5EF4-FFF2-40B4-BE49-F238E27FC236}">
                  <a16:creationId xmlns:a16="http://schemas.microsoft.com/office/drawing/2014/main" id="{30B7A1C3-2F1D-4DCB-A0C1-91B61B6EB135}"/>
                </a:ext>
              </a:extLst>
            </p:cNvPr>
            <p:cNvSpPr txBox="1"/>
            <p:nvPr/>
          </p:nvSpPr>
          <p:spPr>
            <a:xfrm>
              <a:off x="1611849" y="6475028"/>
              <a:ext cx="3544205" cy="886397"/>
            </a:xfrm>
            <a:prstGeom prst="rect">
              <a:avLst/>
            </a:prstGeom>
            <a:noFill/>
          </p:spPr>
          <p:txBody>
            <a:bodyPr wrap="square" lIns="0" tIns="0" rIns="0" bIns="0" numCol="1" spcCol="720000" rtlCol="0" anchor="ctr">
              <a:spAutoFit/>
            </a:bodyPr>
            <a:lstStyle/>
            <a:p>
              <a:pPr>
                <a:lnSpc>
                  <a:spcPct val="90000"/>
                </a:lnSpc>
              </a:pPr>
              <a:r>
                <a:rPr lang="en-US" sz="3200" i="1" dirty="0">
                  <a:solidFill>
                    <a:srgbClr val="000000"/>
                  </a:solidFill>
                  <a:latin typeface="Calibri"/>
                </a:rPr>
                <a:t>White certificates issued (2019-2021)</a:t>
              </a:r>
            </a:p>
          </p:txBody>
        </p:sp>
        <p:graphicFrame>
          <p:nvGraphicFramePr>
            <p:cNvPr id="15" name="Graphique 14">
              <a:extLst>
                <a:ext uri="{FF2B5EF4-FFF2-40B4-BE49-F238E27FC236}">
                  <a16:creationId xmlns:a16="http://schemas.microsoft.com/office/drawing/2014/main" id="{BDF382CA-C437-435E-A67E-C3373B03AD31}"/>
                </a:ext>
              </a:extLst>
            </p:cNvPr>
            <p:cNvGraphicFramePr/>
            <p:nvPr>
              <p:extLst>
                <p:ext uri="{D42A27DB-BD31-4B8C-83A1-F6EECF244321}">
                  <p14:modId xmlns:p14="http://schemas.microsoft.com/office/powerpoint/2010/main" val="891308847"/>
                </p:ext>
              </p:extLst>
            </p:nvPr>
          </p:nvGraphicFramePr>
          <p:xfrm>
            <a:off x="4360120" y="3469403"/>
            <a:ext cx="14878139" cy="5764244"/>
          </p:xfrm>
          <a:graphic>
            <a:graphicData uri="http://schemas.openxmlformats.org/drawingml/2006/chart">
              <c:chart xmlns:c="http://schemas.openxmlformats.org/drawingml/2006/chart" xmlns:r="http://schemas.openxmlformats.org/officeDocument/2006/relationships" r:id="rId2"/>
            </a:graphicData>
          </a:graphic>
        </p:graphicFrame>
      </p:grpSp>
      <p:sp>
        <p:nvSpPr>
          <p:cNvPr id="18" name="ZoneTexte 17">
            <a:extLst>
              <a:ext uri="{FF2B5EF4-FFF2-40B4-BE49-F238E27FC236}">
                <a16:creationId xmlns:a16="http://schemas.microsoft.com/office/drawing/2014/main" id="{73561F42-E019-4D66-B6EA-5D2BAB09AB82}"/>
              </a:ext>
            </a:extLst>
          </p:cNvPr>
          <p:cNvSpPr txBox="1"/>
          <p:nvPr/>
        </p:nvSpPr>
        <p:spPr>
          <a:xfrm>
            <a:off x="16746070" y="4295798"/>
            <a:ext cx="1255059" cy="461665"/>
          </a:xfrm>
          <a:prstGeom prst="rect">
            <a:avLst/>
          </a:prstGeom>
          <a:noFill/>
        </p:spPr>
        <p:txBody>
          <a:bodyPr wrap="square" rtlCol="0">
            <a:spAutoFit/>
          </a:bodyPr>
          <a:lstStyle/>
          <a:p>
            <a:r>
              <a:rPr lang="fr-FR" sz="2400" dirty="0"/>
              <a:t>16%</a:t>
            </a:r>
          </a:p>
        </p:txBody>
      </p:sp>
      <p:sp>
        <p:nvSpPr>
          <p:cNvPr id="19" name="ZoneTexte 18">
            <a:extLst>
              <a:ext uri="{FF2B5EF4-FFF2-40B4-BE49-F238E27FC236}">
                <a16:creationId xmlns:a16="http://schemas.microsoft.com/office/drawing/2014/main" id="{BA6834C4-8C34-491E-B2C3-DDAA152082C1}"/>
              </a:ext>
            </a:extLst>
          </p:cNvPr>
          <p:cNvSpPr txBox="1"/>
          <p:nvPr/>
        </p:nvSpPr>
        <p:spPr>
          <a:xfrm>
            <a:off x="17373599" y="6533889"/>
            <a:ext cx="1255059" cy="461665"/>
          </a:xfrm>
          <a:prstGeom prst="rect">
            <a:avLst/>
          </a:prstGeom>
          <a:noFill/>
        </p:spPr>
        <p:txBody>
          <a:bodyPr wrap="square" rtlCol="0">
            <a:spAutoFit/>
          </a:bodyPr>
          <a:lstStyle/>
          <a:p>
            <a:r>
              <a:rPr lang="fr-FR" sz="2400" dirty="0"/>
              <a:t>7%</a:t>
            </a:r>
          </a:p>
        </p:txBody>
      </p:sp>
    </p:spTree>
    <p:extLst>
      <p:ext uri="{BB962C8B-B14F-4D97-AF65-F5344CB8AC3E}">
        <p14:creationId xmlns:p14="http://schemas.microsoft.com/office/powerpoint/2010/main" val="209018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7">
            <a:extLst>
              <a:ext uri="{FF2B5EF4-FFF2-40B4-BE49-F238E27FC236}">
                <a16:creationId xmlns:a16="http://schemas.microsoft.com/office/drawing/2014/main" id="{F272050B-97A2-CC62-E25C-051C69054F52}"/>
              </a:ext>
            </a:extLst>
          </p:cNvPr>
          <p:cNvSpPr>
            <a:spLocks noGrp="1"/>
          </p:cNvSpPr>
          <p:nvPr/>
        </p:nvSpPr>
        <p:spPr>
          <a:xfrm>
            <a:off x="3005571" y="227751"/>
            <a:ext cx="16728843" cy="1032541"/>
          </a:xfrm>
          <a:prstGeom prst="rect">
            <a:avLst/>
          </a:prstGeom>
        </p:spPr>
        <p:txBody>
          <a:bodyPr vert="horz" lIns="150781" tIns="75390" rIns="150781" bIns="75390" rtlCol="0" anchor="ctr">
            <a:noAutofit/>
          </a:bodyPr>
          <a:lstStyle>
            <a:lvl1pPr algn="ctr" defTabSz="914400" rtl="0" eaLnBrk="1" latinLnBrk="0" hangingPunct="1">
              <a:spcBef>
                <a:spcPct val="0"/>
              </a:spcBef>
              <a:buNone/>
              <a:defRPr sz="3200" b="1" kern="1200">
                <a:solidFill>
                  <a:schemeClr val="accent5"/>
                </a:solidFill>
                <a:latin typeface="+mj-lt"/>
                <a:ea typeface="+mj-ea"/>
                <a:cs typeface="+mj-cs"/>
              </a:defRPr>
            </a:lvl1pPr>
          </a:lstStyle>
          <a:p>
            <a:pPr algn="l"/>
            <a:r>
              <a:rPr lang="en-US" sz="4800" dirty="0">
                <a:solidFill>
                  <a:srgbClr val="005192"/>
                </a:solidFill>
              </a:rPr>
              <a:t>70% of the CEE generated comes from the residential building sector</a:t>
            </a:r>
            <a:endParaRPr lang="fr-FR" sz="4800" dirty="0">
              <a:solidFill>
                <a:srgbClr val="005192"/>
              </a:solidFill>
            </a:endParaRPr>
          </a:p>
        </p:txBody>
      </p:sp>
      <p:sp>
        <p:nvSpPr>
          <p:cNvPr id="25" name="ZoneTexte 24">
            <a:extLst>
              <a:ext uri="{FF2B5EF4-FFF2-40B4-BE49-F238E27FC236}">
                <a16:creationId xmlns:a16="http://schemas.microsoft.com/office/drawing/2014/main" id="{35BD8C05-A42F-4C93-EAA7-138A09BD1B6E}"/>
              </a:ext>
            </a:extLst>
          </p:cNvPr>
          <p:cNvSpPr txBox="1"/>
          <p:nvPr/>
        </p:nvSpPr>
        <p:spPr>
          <a:xfrm>
            <a:off x="8012318" y="1070565"/>
            <a:ext cx="11605876" cy="1745766"/>
          </a:xfrm>
          <a:prstGeom prst="rect">
            <a:avLst/>
          </a:prstGeom>
          <a:noFill/>
        </p:spPr>
        <p:txBody>
          <a:bodyPr rot="0" spcFirstLastPara="0" vertOverflow="overflow" horzOverflow="overflow" vert="horz" wrap="square" lIns="150781" tIns="75390" rIns="150781" bIns="75390" numCol="1" spcCol="0" rtlCol="0" fromWordArt="0" anchor="t" anchorCtr="0" forceAA="0" compatLnSpc="1">
            <a:prstTxWarp prst="textNoShape">
              <a:avLst/>
            </a:prstTxWarp>
            <a:spAutoFit/>
          </a:bodyPr>
          <a:lstStyle/>
          <a:p>
            <a:pPr marL="565442" indent="-565442">
              <a:lnSpc>
                <a:spcPct val="150000"/>
              </a:lnSpc>
              <a:spcBef>
                <a:spcPct val="0"/>
              </a:spcBef>
              <a:buFont typeface="Wingdings" panose="05000000000000000000" pitchFamily="2" charset="2"/>
              <a:buChar char="Ø"/>
            </a:pPr>
            <a:r>
              <a:rPr lang="en-US" sz="2400" dirty="0">
                <a:solidFill>
                  <a:schemeClr val="tx1">
                    <a:lumMod val="50000"/>
                  </a:schemeClr>
                </a:solidFill>
                <a:ea typeface="+mj-ea"/>
                <a:cs typeface="+mj-cs"/>
              </a:rPr>
              <a:t>BAR-EN-101: Insulation of attics or roofs</a:t>
            </a:r>
          </a:p>
          <a:p>
            <a:pPr marL="565442" indent="-565442">
              <a:lnSpc>
                <a:spcPct val="150000"/>
              </a:lnSpc>
              <a:spcBef>
                <a:spcPct val="0"/>
              </a:spcBef>
              <a:buFont typeface="Wingdings" panose="05000000000000000000" pitchFamily="2" charset="2"/>
              <a:buChar char="Ø"/>
            </a:pPr>
            <a:r>
              <a:rPr lang="en-US" sz="2400" dirty="0">
                <a:solidFill>
                  <a:schemeClr val="tx1">
                    <a:lumMod val="50000"/>
                  </a:schemeClr>
                </a:solidFill>
                <a:ea typeface="+mj-ea"/>
                <a:cs typeface="+mj-cs"/>
              </a:rPr>
              <a:t>BAR-TH-160: Insulation of a heating or domestic hot water hydraulic network</a:t>
            </a:r>
          </a:p>
          <a:p>
            <a:pPr marL="565442" indent="-565442">
              <a:lnSpc>
                <a:spcPct val="150000"/>
              </a:lnSpc>
              <a:spcBef>
                <a:spcPct val="0"/>
              </a:spcBef>
              <a:buFont typeface="Wingdings" panose="05000000000000000000" pitchFamily="2" charset="2"/>
              <a:buChar char="Ø"/>
            </a:pPr>
            <a:r>
              <a:rPr lang="en-US" sz="2400" dirty="0">
                <a:solidFill>
                  <a:schemeClr val="tx1">
                    <a:lumMod val="50000"/>
                  </a:schemeClr>
                </a:solidFill>
                <a:ea typeface="+mj-ea"/>
                <a:cs typeface="+mj-cs"/>
              </a:rPr>
              <a:t>BAR-TH-104: Air/water or water/water heat pump</a:t>
            </a:r>
            <a:endParaRPr lang="fr-FR" sz="2400" dirty="0">
              <a:solidFill>
                <a:schemeClr val="tx1">
                  <a:lumMod val="50000"/>
                </a:schemeClr>
              </a:solidFill>
              <a:ea typeface="+mj-ea"/>
              <a:cs typeface="Calibri"/>
            </a:endParaRPr>
          </a:p>
        </p:txBody>
      </p:sp>
      <p:sp>
        <p:nvSpPr>
          <p:cNvPr id="7" name="Rectangle : coins arrondis 6">
            <a:extLst>
              <a:ext uri="{FF2B5EF4-FFF2-40B4-BE49-F238E27FC236}">
                <a16:creationId xmlns:a16="http://schemas.microsoft.com/office/drawing/2014/main" id="{22849D35-9C33-4D8E-BDFE-D4A869C87034}"/>
              </a:ext>
            </a:extLst>
          </p:cNvPr>
          <p:cNvSpPr/>
          <p:nvPr/>
        </p:nvSpPr>
        <p:spPr>
          <a:xfrm>
            <a:off x="2196474" y="7064187"/>
            <a:ext cx="7844176" cy="3929701"/>
          </a:xfrm>
          <a:prstGeom prst="roundRect">
            <a:avLst>
              <a:gd name="adj" fmla="val 0"/>
            </a:avLst>
          </a:prstGeom>
        </p:spPr>
        <p:style>
          <a:lnRef idx="2">
            <a:schemeClr val="dk1"/>
          </a:lnRef>
          <a:fillRef idx="1">
            <a:schemeClr val="lt1"/>
          </a:fillRef>
          <a:effectRef idx="0">
            <a:schemeClr val="dk1"/>
          </a:effectRef>
          <a:fontRef idx="minor">
            <a:schemeClr val="dk1"/>
          </a:fontRef>
        </p:style>
        <p:txBody>
          <a:bodyPr rtlCol="0" anchor="ctr"/>
          <a:lstStyle/>
          <a:p>
            <a:pPr algn="just"/>
            <a:r>
              <a:rPr lang="en-US" sz="2968" dirty="0">
                <a:solidFill>
                  <a:schemeClr val="bg2">
                    <a:lumMod val="10000"/>
                  </a:schemeClr>
                </a:solidFill>
              </a:rPr>
              <a:t>The catalogue of standardized actions for the residential sector includes 59 action types dedicated to renovation works, including works by gesture (single actions) and deep renovation.</a:t>
            </a:r>
          </a:p>
          <a:p>
            <a:pPr algn="just"/>
            <a:r>
              <a:rPr lang="en-US" sz="2968" dirty="0">
                <a:solidFill>
                  <a:schemeClr val="bg2">
                    <a:lumMod val="10000"/>
                  </a:schemeClr>
                </a:solidFill>
              </a:rPr>
              <a:t>Bonuses cover different types of work : Heating systems, Smart Heating Control and Deep Renovations. </a:t>
            </a:r>
          </a:p>
        </p:txBody>
      </p:sp>
      <p:grpSp>
        <p:nvGrpSpPr>
          <p:cNvPr id="8" name="Groupe 7">
            <a:extLst>
              <a:ext uri="{FF2B5EF4-FFF2-40B4-BE49-F238E27FC236}">
                <a16:creationId xmlns:a16="http://schemas.microsoft.com/office/drawing/2014/main" id="{0B5142E6-8D6C-4541-B53F-15913C70625A}"/>
              </a:ext>
            </a:extLst>
          </p:cNvPr>
          <p:cNvGrpSpPr/>
          <p:nvPr/>
        </p:nvGrpSpPr>
        <p:grpSpPr>
          <a:xfrm>
            <a:off x="2526657" y="1598895"/>
            <a:ext cx="5246428" cy="4716357"/>
            <a:chOff x="7289165" y="1275201"/>
            <a:chExt cx="5246428" cy="4716357"/>
          </a:xfrm>
        </p:grpSpPr>
        <p:pic>
          <p:nvPicPr>
            <p:cNvPr id="3" name="Image 2" descr="Une image contenant cercle, capture d’écran, Graphique, texte&#10;&#10;Description générée automatiquement">
              <a:extLst>
                <a:ext uri="{FF2B5EF4-FFF2-40B4-BE49-F238E27FC236}">
                  <a16:creationId xmlns:a16="http://schemas.microsoft.com/office/drawing/2014/main" id="{DA552710-172E-85A6-BC36-72B79A81BCB1}"/>
                </a:ext>
              </a:extLst>
            </p:cNvPr>
            <p:cNvPicPr>
              <a:picLocks noChangeAspect="1"/>
            </p:cNvPicPr>
            <p:nvPr/>
          </p:nvPicPr>
          <p:blipFill rotWithShape="1">
            <a:blip r:embed="rId3"/>
            <a:srcRect l="19706" r="23529" b="9162"/>
            <a:stretch/>
          </p:blipFill>
          <p:spPr>
            <a:xfrm>
              <a:off x="7289165" y="1275201"/>
              <a:ext cx="5246428" cy="4716357"/>
            </a:xfrm>
            <a:prstGeom prst="rect">
              <a:avLst/>
            </a:prstGeom>
          </p:spPr>
        </p:pic>
        <p:sp>
          <p:nvSpPr>
            <p:cNvPr id="6" name="Rectangle 5">
              <a:extLst>
                <a:ext uri="{FF2B5EF4-FFF2-40B4-BE49-F238E27FC236}">
                  <a16:creationId xmlns:a16="http://schemas.microsoft.com/office/drawing/2014/main" id="{E292831E-8E3E-4C42-A44E-26639467A120}"/>
                </a:ext>
              </a:extLst>
            </p:cNvPr>
            <p:cNvSpPr/>
            <p:nvPr/>
          </p:nvSpPr>
          <p:spPr>
            <a:xfrm>
              <a:off x="9392794" y="3391471"/>
              <a:ext cx="1293135" cy="1032541"/>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sz="2400">
                <a:solidFill>
                  <a:schemeClr val="bg1"/>
                </a:solidFill>
              </a:endParaRPr>
            </a:p>
          </p:txBody>
        </p:sp>
      </p:grpSp>
      <p:grpSp>
        <p:nvGrpSpPr>
          <p:cNvPr id="9" name="Groupe 8">
            <a:extLst>
              <a:ext uri="{FF2B5EF4-FFF2-40B4-BE49-F238E27FC236}">
                <a16:creationId xmlns:a16="http://schemas.microsoft.com/office/drawing/2014/main" id="{52A62754-02A4-4DBA-BB5B-DF4BCD727813}"/>
              </a:ext>
            </a:extLst>
          </p:cNvPr>
          <p:cNvGrpSpPr/>
          <p:nvPr/>
        </p:nvGrpSpPr>
        <p:grpSpPr>
          <a:xfrm>
            <a:off x="10942271" y="3083507"/>
            <a:ext cx="7395021" cy="7868224"/>
            <a:chOff x="11408368" y="1937178"/>
            <a:chExt cx="7395021" cy="7868224"/>
          </a:xfrm>
        </p:grpSpPr>
        <p:sp>
          <p:nvSpPr>
            <p:cNvPr id="10" name="Rectangle : coins arrondis 9">
              <a:extLst>
                <a:ext uri="{FF2B5EF4-FFF2-40B4-BE49-F238E27FC236}">
                  <a16:creationId xmlns:a16="http://schemas.microsoft.com/office/drawing/2014/main" id="{4F9D8DA1-DE00-4AB5-AF7C-2C51916E406C}"/>
                </a:ext>
              </a:extLst>
            </p:cNvPr>
            <p:cNvSpPr/>
            <p:nvPr/>
          </p:nvSpPr>
          <p:spPr>
            <a:xfrm>
              <a:off x="12123261" y="1937178"/>
              <a:ext cx="6680128" cy="7868224"/>
            </a:xfrm>
            <a:prstGeom prst="roundRect">
              <a:avLst>
                <a:gd name="adj" fmla="val 0"/>
              </a:avLst>
            </a:prstGeom>
            <a:ln w="19050"/>
          </p:spPr>
          <p:style>
            <a:lnRef idx="2">
              <a:schemeClr val="dk1"/>
            </a:lnRef>
            <a:fillRef idx="1">
              <a:schemeClr val="lt1"/>
            </a:fillRef>
            <a:effectRef idx="0">
              <a:schemeClr val="dk1"/>
            </a:effectRef>
            <a:fontRef idx="minor">
              <a:schemeClr val="dk1"/>
            </a:fontRef>
          </p:style>
          <p:txBody>
            <a:bodyPr rtlCol="0" anchor="ctr"/>
            <a:lstStyle/>
            <a:p>
              <a:pPr algn="ctr"/>
              <a:endParaRPr lang="fr-FR" sz="2968"/>
            </a:p>
          </p:txBody>
        </p:sp>
        <p:pic>
          <p:nvPicPr>
            <p:cNvPr id="11" name="Image 10">
              <a:extLst>
                <a:ext uri="{FF2B5EF4-FFF2-40B4-BE49-F238E27FC236}">
                  <a16:creationId xmlns:a16="http://schemas.microsoft.com/office/drawing/2014/main" id="{B18D9A83-A1CE-4960-BB30-69E3486511F4}"/>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11408368" y="6727028"/>
              <a:ext cx="4729536" cy="2892618"/>
            </a:xfrm>
            <a:prstGeom prst="rect">
              <a:avLst/>
            </a:prstGeom>
          </p:spPr>
        </p:pic>
        <p:sp>
          <p:nvSpPr>
            <p:cNvPr id="12" name="ZoneTexte 11">
              <a:extLst>
                <a:ext uri="{FF2B5EF4-FFF2-40B4-BE49-F238E27FC236}">
                  <a16:creationId xmlns:a16="http://schemas.microsoft.com/office/drawing/2014/main" id="{CD366539-9B74-425E-B1EB-655B71B69EA4}"/>
                </a:ext>
              </a:extLst>
            </p:cNvPr>
            <p:cNvSpPr txBox="1"/>
            <p:nvPr/>
          </p:nvSpPr>
          <p:spPr>
            <a:xfrm>
              <a:off x="12927690" y="1986746"/>
              <a:ext cx="5071271" cy="2173224"/>
            </a:xfrm>
            <a:prstGeom prst="rect">
              <a:avLst/>
            </a:prstGeom>
            <a:noFill/>
          </p:spPr>
          <p:txBody>
            <a:bodyPr wrap="square" rtlCol="0">
              <a:spAutoFit/>
            </a:bodyPr>
            <a:lstStyle/>
            <a:p>
              <a:pPr algn="ctr"/>
              <a:r>
                <a:rPr lang="fr-FR" sz="8905" b="1" dirty="0">
                  <a:solidFill>
                    <a:srgbClr val="005092"/>
                  </a:solidFill>
                </a:rPr>
                <a:t>7</a:t>
              </a:r>
            </a:p>
            <a:p>
              <a:pPr algn="ctr"/>
              <a:r>
                <a:rPr lang="en-US" sz="4617" b="1" dirty="0">
                  <a:solidFill>
                    <a:srgbClr val="005092"/>
                  </a:solidFill>
                </a:rPr>
                <a:t>billion euros</a:t>
              </a:r>
            </a:p>
          </p:txBody>
        </p:sp>
        <p:sp>
          <p:nvSpPr>
            <p:cNvPr id="13" name="ZoneTexte 12">
              <a:extLst>
                <a:ext uri="{FF2B5EF4-FFF2-40B4-BE49-F238E27FC236}">
                  <a16:creationId xmlns:a16="http://schemas.microsoft.com/office/drawing/2014/main" id="{6CB266C7-F6C0-4787-8B6B-1082E0E60A8C}"/>
                </a:ext>
              </a:extLst>
            </p:cNvPr>
            <p:cNvSpPr txBox="1"/>
            <p:nvPr/>
          </p:nvSpPr>
          <p:spPr>
            <a:xfrm>
              <a:off x="12435616" y="3974388"/>
              <a:ext cx="6055418" cy="2435891"/>
            </a:xfrm>
            <a:prstGeom prst="rect">
              <a:avLst/>
            </a:prstGeom>
            <a:noFill/>
          </p:spPr>
          <p:txBody>
            <a:bodyPr wrap="square" lIns="150781" tIns="75390" rIns="150781" bIns="75390" rtlCol="0" anchor="t">
              <a:spAutoFit/>
            </a:bodyPr>
            <a:lstStyle/>
            <a:p>
              <a:pPr algn="ctr"/>
              <a:r>
                <a:rPr lang="en-US" sz="2968" dirty="0">
                  <a:solidFill>
                    <a:srgbClr val="005092"/>
                  </a:solidFill>
                </a:rPr>
                <a:t>are allocated for energy renovation of buildings as part of France’s Recovery Plan through Ma Prime </a:t>
              </a:r>
              <a:r>
                <a:rPr lang="en-US" sz="2968" dirty="0" err="1">
                  <a:solidFill>
                    <a:srgbClr val="005092"/>
                  </a:solidFill>
                </a:rPr>
                <a:t>Renov</a:t>
              </a:r>
              <a:r>
                <a:rPr lang="en-US" sz="2968" dirty="0">
                  <a:solidFill>
                    <a:srgbClr val="005092"/>
                  </a:solidFill>
                </a:rPr>
                <a:t> program.</a:t>
              </a:r>
              <a:endParaRPr lang="en-US" sz="2968" dirty="0">
                <a:solidFill>
                  <a:srgbClr val="005092"/>
                </a:solidFill>
                <a:cs typeface="Calibri"/>
              </a:endParaRPr>
            </a:p>
            <a:p>
              <a:pPr algn="ctr"/>
              <a:endParaRPr lang="fr-FR" sz="2968" dirty="0"/>
            </a:p>
          </p:txBody>
        </p:sp>
        <p:pic>
          <p:nvPicPr>
            <p:cNvPr id="14" name="Image 13">
              <a:extLst>
                <a:ext uri="{FF2B5EF4-FFF2-40B4-BE49-F238E27FC236}">
                  <a16:creationId xmlns:a16="http://schemas.microsoft.com/office/drawing/2014/main" id="{3C442A09-19A4-4446-A03F-C2486B8C6D93}"/>
                </a:ext>
              </a:extLst>
            </p:cNvPr>
            <p:cNvPicPr>
              <a:picLocks noChangeAspect="1"/>
            </p:cNvPicPr>
            <p:nvPr/>
          </p:nvPicPr>
          <p:blipFill rotWithShape="1">
            <a:blip r:embed="rId6"/>
            <a:srcRect l="13686" t="28018" r="12510" b="36271"/>
            <a:stretch/>
          </p:blipFill>
          <p:spPr>
            <a:xfrm>
              <a:off x="15153758" y="7759005"/>
              <a:ext cx="3465651" cy="828663"/>
            </a:xfrm>
            <a:prstGeom prst="rect">
              <a:avLst/>
            </a:prstGeom>
          </p:spPr>
        </p:pic>
      </p:grpSp>
      <p:sp>
        <p:nvSpPr>
          <p:cNvPr id="4" name="ZoneTexte 3">
            <a:extLst>
              <a:ext uri="{FF2B5EF4-FFF2-40B4-BE49-F238E27FC236}">
                <a16:creationId xmlns:a16="http://schemas.microsoft.com/office/drawing/2014/main" id="{F29F681D-880B-4360-A8AB-CF32D94764C5}"/>
              </a:ext>
            </a:extLst>
          </p:cNvPr>
          <p:cNvSpPr txBox="1"/>
          <p:nvPr/>
        </p:nvSpPr>
        <p:spPr>
          <a:xfrm>
            <a:off x="4132446" y="6186622"/>
            <a:ext cx="3182751" cy="830997"/>
          </a:xfrm>
          <a:prstGeom prst="rect">
            <a:avLst/>
          </a:prstGeom>
          <a:solidFill>
            <a:schemeClr val="bg1"/>
          </a:solidFill>
        </p:spPr>
        <p:txBody>
          <a:bodyPr wrap="square" rtlCol="0">
            <a:spAutoFit/>
          </a:bodyPr>
          <a:lstStyle/>
          <a:p>
            <a:r>
              <a:rPr lang="fr-FR" sz="4800" dirty="0">
                <a:solidFill>
                  <a:schemeClr val="tx2">
                    <a:lumMod val="50000"/>
                  </a:schemeClr>
                </a:solidFill>
              </a:rPr>
              <a:t>59 actions</a:t>
            </a:r>
          </a:p>
        </p:txBody>
      </p:sp>
    </p:spTree>
    <p:extLst>
      <p:ext uri="{BB962C8B-B14F-4D97-AF65-F5344CB8AC3E}">
        <p14:creationId xmlns:p14="http://schemas.microsoft.com/office/powerpoint/2010/main" val="6097700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cercle, texte, diagramme, capture d’écran&#10;&#10;Description générée automatiquement">
            <a:extLst>
              <a:ext uri="{FF2B5EF4-FFF2-40B4-BE49-F238E27FC236}">
                <a16:creationId xmlns:a16="http://schemas.microsoft.com/office/drawing/2014/main" id="{20B35A27-C559-6DB8-5908-A61B8C99597B}"/>
              </a:ext>
            </a:extLst>
          </p:cNvPr>
          <p:cNvPicPr>
            <a:picLocks noChangeAspect="1"/>
          </p:cNvPicPr>
          <p:nvPr/>
        </p:nvPicPr>
        <p:blipFill rotWithShape="1">
          <a:blip r:embed="rId3"/>
          <a:srcRect l="20435" r="18425" b="-298"/>
          <a:stretch/>
        </p:blipFill>
        <p:spPr>
          <a:xfrm>
            <a:off x="6912451" y="1504562"/>
            <a:ext cx="6279198" cy="5806129"/>
          </a:xfrm>
          <a:prstGeom prst="rect">
            <a:avLst/>
          </a:prstGeom>
        </p:spPr>
      </p:pic>
      <p:sp>
        <p:nvSpPr>
          <p:cNvPr id="25" name="ZoneTexte 24">
            <a:extLst>
              <a:ext uri="{FF2B5EF4-FFF2-40B4-BE49-F238E27FC236}">
                <a16:creationId xmlns:a16="http://schemas.microsoft.com/office/drawing/2014/main" id="{35BD8C05-A42F-4C93-EAA7-138A09BD1B6E}"/>
              </a:ext>
            </a:extLst>
          </p:cNvPr>
          <p:cNvSpPr txBox="1"/>
          <p:nvPr/>
        </p:nvSpPr>
        <p:spPr>
          <a:xfrm>
            <a:off x="1633097" y="8081386"/>
            <a:ext cx="18012578" cy="2853761"/>
          </a:xfrm>
          <a:prstGeom prst="rect">
            <a:avLst/>
          </a:prstGeom>
          <a:noFill/>
        </p:spPr>
        <p:txBody>
          <a:bodyPr rot="0" spcFirstLastPara="0" vertOverflow="overflow" horzOverflow="overflow" vert="horz" wrap="square" lIns="150781" tIns="75390" rIns="150781" bIns="75390" numCol="1" spcCol="0" rtlCol="0" fromWordArt="0" anchor="t" anchorCtr="0" forceAA="0" compatLnSpc="1">
            <a:prstTxWarp prst="textNoShape">
              <a:avLst/>
            </a:prstTxWarp>
            <a:spAutoFit/>
          </a:bodyPr>
          <a:lstStyle/>
          <a:p>
            <a:pPr marL="565442" indent="-565442" algn="just">
              <a:lnSpc>
                <a:spcPct val="150000"/>
              </a:lnSpc>
              <a:spcBef>
                <a:spcPct val="0"/>
              </a:spcBef>
              <a:buFont typeface="Wingdings" panose="05000000000000000000" pitchFamily="2" charset="2"/>
              <a:buChar char="Ø"/>
            </a:pPr>
            <a:r>
              <a:rPr lang="en-US" sz="2400" dirty="0">
                <a:solidFill>
                  <a:schemeClr val="accent3">
                    <a:lumMod val="75000"/>
                  </a:schemeClr>
                </a:solidFill>
                <a:ea typeface="+mj-ea"/>
                <a:cs typeface="+mj-cs"/>
              </a:rPr>
              <a:t>BAT-TH-146: Insulating a Hydraulic Heating or Domestic Hot Water System</a:t>
            </a:r>
          </a:p>
          <a:p>
            <a:pPr marL="565442" indent="-565442" algn="just">
              <a:lnSpc>
                <a:spcPct val="150000"/>
              </a:lnSpc>
              <a:spcBef>
                <a:spcPct val="0"/>
              </a:spcBef>
              <a:buFont typeface="Wingdings" panose="05000000000000000000" pitchFamily="2" charset="2"/>
              <a:buChar char="Ø"/>
            </a:pPr>
            <a:r>
              <a:rPr lang="en-US" sz="2400" dirty="0">
                <a:solidFill>
                  <a:schemeClr val="accent3">
                    <a:lumMod val="75000"/>
                  </a:schemeClr>
                </a:solidFill>
                <a:ea typeface="+mj-ea"/>
                <a:cs typeface="+mj-cs"/>
              </a:rPr>
              <a:t>BAT-EN-103: Floor Insulation</a:t>
            </a:r>
          </a:p>
          <a:p>
            <a:pPr marL="565442" indent="-565442" algn="just">
              <a:lnSpc>
                <a:spcPct val="150000"/>
              </a:lnSpc>
              <a:spcBef>
                <a:spcPct val="0"/>
              </a:spcBef>
              <a:buFont typeface="Wingdings" panose="05000000000000000000" pitchFamily="2" charset="2"/>
              <a:buChar char="Ø"/>
            </a:pPr>
            <a:r>
              <a:rPr lang="en-US" sz="2400" dirty="0">
                <a:solidFill>
                  <a:schemeClr val="accent3">
                    <a:lumMod val="75000"/>
                  </a:schemeClr>
                </a:solidFill>
                <a:ea typeface="+mj-ea"/>
                <a:cs typeface="+mj-cs"/>
              </a:rPr>
              <a:t>BAT-TH-116: Building Management System </a:t>
            </a:r>
          </a:p>
          <a:p>
            <a:pPr marL="565442" indent="-565442" algn="just">
              <a:lnSpc>
                <a:spcPct val="150000"/>
              </a:lnSpc>
              <a:spcBef>
                <a:spcPct val="0"/>
              </a:spcBef>
              <a:buFont typeface="Wingdings" panose="05000000000000000000" pitchFamily="2" charset="2"/>
              <a:buChar char="Ø"/>
            </a:pPr>
            <a:r>
              <a:rPr lang="en-US" sz="2400" dirty="0">
                <a:solidFill>
                  <a:schemeClr val="accent3">
                    <a:lumMod val="75000"/>
                  </a:schemeClr>
                </a:solidFill>
                <a:ea typeface="+mj-ea"/>
                <a:cs typeface="+mj-cs"/>
              </a:rPr>
              <a:t>BAT-TH-139: Heat Recovery System on a Cooling Unit</a:t>
            </a:r>
          </a:p>
          <a:p>
            <a:pPr marL="565442" indent="-565442" algn="just">
              <a:lnSpc>
                <a:spcPct val="150000"/>
              </a:lnSpc>
              <a:spcBef>
                <a:spcPct val="0"/>
              </a:spcBef>
              <a:buFont typeface="Wingdings" panose="05000000000000000000" pitchFamily="2" charset="2"/>
              <a:buChar char="Ø"/>
            </a:pPr>
            <a:r>
              <a:rPr lang="en-US" sz="2400" dirty="0">
                <a:solidFill>
                  <a:schemeClr val="accent3">
                    <a:lumMod val="75000"/>
                  </a:schemeClr>
                </a:solidFill>
                <a:ea typeface="+mj-ea"/>
                <a:cs typeface="+mj-cs"/>
              </a:rPr>
              <a:t>BAT-TH-134: High Pressure Refrigeration Unit Regulation System </a:t>
            </a:r>
            <a:endParaRPr lang="fr-FR" sz="2400" dirty="0">
              <a:solidFill>
                <a:schemeClr val="accent3">
                  <a:lumMod val="75000"/>
                </a:schemeClr>
              </a:solidFill>
              <a:ea typeface="+mj-ea"/>
              <a:cs typeface="+mj-cs"/>
            </a:endParaRPr>
          </a:p>
        </p:txBody>
      </p:sp>
      <p:sp>
        <p:nvSpPr>
          <p:cNvPr id="4" name="Titre 3">
            <a:extLst>
              <a:ext uri="{FF2B5EF4-FFF2-40B4-BE49-F238E27FC236}">
                <a16:creationId xmlns:a16="http://schemas.microsoft.com/office/drawing/2014/main" id="{1CC78F84-3523-41DD-A251-526148377FE0}"/>
              </a:ext>
            </a:extLst>
          </p:cNvPr>
          <p:cNvSpPr>
            <a:spLocks noGrp="1"/>
          </p:cNvSpPr>
          <p:nvPr>
            <p:ph type="title"/>
          </p:nvPr>
        </p:nvSpPr>
        <p:spPr/>
        <p:txBody>
          <a:bodyPr/>
          <a:lstStyle/>
          <a:p>
            <a:r>
              <a:rPr lang="en-US" dirty="0"/>
              <a:t>Energy savings the tertiary sector</a:t>
            </a:r>
            <a:endParaRPr lang="fr-FR" sz="5400" dirty="0"/>
          </a:p>
        </p:txBody>
      </p:sp>
      <p:grpSp>
        <p:nvGrpSpPr>
          <p:cNvPr id="10" name="Groupe 9">
            <a:extLst>
              <a:ext uri="{FF2B5EF4-FFF2-40B4-BE49-F238E27FC236}">
                <a16:creationId xmlns:a16="http://schemas.microsoft.com/office/drawing/2014/main" id="{6B06A5C8-5108-485F-8027-B4E6A182B689}"/>
              </a:ext>
            </a:extLst>
          </p:cNvPr>
          <p:cNvGrpSpPr/>
          <p:nvPr/>
        </p:nvGrpSpPr>
        <p:grpSpPr>
          <a:xfrm>
            <a:off x="1456152" y="7193912"/>
            <a:ext cx="8283593" cy="1130805"/>
            <a:chOff x="1699452" y="1871923"/>
            <a:chExt cx="17191797" cy="1130804"/>
          </a:xfrm>
        </p:grpSpPr>
        <p:sp>
          <p:nvSpPr>
            <p:cNvPr id="11" name="Rectangle : coins arrondis 10">
              <a:extLst>
                <a:ext uri="{FF2B5EF4-FFF2-40B4-BE49-F238E27FC236}">
                  <a16:creationId xmlns:a16="http://schemas.microsoft.com/office/drawing/2014/main" id="{6440C462-5691-46D1-A2C6-EE480A695B8A}"/>
                </a:ext>
              </a:extLst>
            </p:cNvPr>
            <p:cNvSpPr/>
            <p:nvPr/>
          </p:nvSpPr>
          <p:spPr>
            <a:xfrm>
              <a:off x="1699452" y="1871923"/>
              <a:ext cx="17191797" cy="842538"/>
            </a:xfrm>
            <a:prstGeom prst="roundRect">
              <a:avLst/>
            </a:prstGeom>
            <a:solidFill>
              <a:srgbClr val="31B675"/>
            </a:solidFill>
            <a:ln>
              <a:solidFill>
                <a:srgbClr val="31B6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2" name="ZoneTexte 11">
              <a:extLst>
                <a:ext uri="{FF2B5EF4-FFF2-40B4-BE49-F238E27FC236}">
                  <a16:creationId xmlns:a16="http://schemas.microsoft.com/office/drawing/2014/main" id="{8A527F76-5CA3-4683-B185-BAA12C34691B}"/>
                </a:ext>
              </a:extLst>
            </p:cNvPr>
            <p:cNvSpPr txBox="1"/>
            <p:nvPr/>
          </p:nvSpPr>
          <p:spPr>
            <a:xfrm>
              <a:off x="2181710" y="1988701"/>
              <a:ext cx="16227282" cy="1014026"/>
            </a:xfrm>
            <a:prstGeom prst="rect">
              <a:avLst/>
            </a:prstGeom>
            <a:noFill/>
          </p:spPr>
          <p:txBody>
            <a:bodyPr rot="0" spcFirstLastPara="0" vertOverflow="overflow" horzOverflow="overflow" vert="horz" wrap="square" lIns="150781" tIns="75390" rIns="150781" bIns="75390" numCol="1" spcCol="0" rtlCol="0" fromWordArt="0" anchor="t" anchorCtr="0" forceAA="0" compatLnSpc="1">
              <a:prstTxWarp prst="textNoShape">
                <a:avLst/>
              </a:prstTxWarp>
              <a:spAutoFit/>
            </a:bodyPr>
            <a:lstStyle/>
            <a:p>
              <a:pPr algn="ctr"/>
              <a:r>
                <a:rPr lang="fr-FR" sz="2800" b="1" dirty="0">
                  <a:solidFill>
                    <a:schemeClr val="bg1"/>
                  </a:solidFill>
                </a:rPr>
                <a:t>Most </a:t>
              </a:r>
              <a:r>
                <a:rPr lang="fr-FR" sz="2800" b="1" dirty="0" err="1">
                  <a:solidFill>
                    <a:schemeClr val="bg1"/>
                  </a:solidFill>
                </a:rPr>
                <a:t>valorised</a:t>
              </a:r>
              <a:r>
                <a:rPr lang="fr-FR" sz="2800" b="1" dirty="0">
                  <a:solidFill>
                    <a:schemeClr val="bg1"/>
                  </a:solidFill>
                </a:rPr>
                <a:t> actions </a:t>
              </a:r>
              <a:r>
                <a:rPr lang="fr-FR" sz="2800" b="1" dirty="0" err="1">
                  <a:solidFill>
                    <a:schemeClr val="bg1"/>
                  </a:solidFill>
                </a:rPr>
                <a:t>within</a:t>
              </a:r>
              <a:r>
                <a:rPr lang="fr-FR" sz="2800" b="1" dirty="0">
                  <a:solidFill>
                    <a:schemeClr val="bg1"/>
                  </a:solidFill>
                </a:rPr>
                <a:t> the </a:t>
              </a:r>
              <a:r>
                <a:rPr lang="fr-FR" sz="2800" b="1" dirty="0" err="1">
                  <a:solidFill>
                    <a:schemeClr val="bg1"/>
                  </a:solidFill>
                </a:rPr>
                <a:t>scheme</a:t>
              </a:r>
              <a:r>
                <a:rPr lang="fr-FR" sz="2800" b="1" dirty="0">
                  <a:solidFill>
                    <a:schemeClr val="bg1"/>
                  </a:solidFill>
                </a:rPr>
                <a:t> :</a:t>
              </a:r>
            </a:p>
          </p:txBody>
        </p:sp>
      </p:grpSp>
      <p:sp>
        <p:nvSpPr>
          <p:cNvPr id="3" name="Rectangle 2">
            <a:extLst>
              <a:ext uri="{FF2B5EF4-FFF2-40B4-BE49-F238E27FC236}">
                <a16:creationId xmlns:a16="http://schemas.microsoft.com/office/drawing/2014/main" id="{8DEFDCDA-CF4D-443A-84C0-6C40C5E90B13}"/>
              </a:ext>
            </a:extLst>
          </p:cNvPr>
          <p:cNvSpPr/>
          <p:nvPr/>
        </p:nvSpPr>
        <p:spPr>
          <a:xfrm>
            <a:off x="12122727" y="4821382"/>
            <a:ext cx="2396837" cy="19396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fr-FR" sz="1200" b="1" dirty="0" err="1">
                <a:solidFill>
                  <a:schemeClr val="bg2">
                    <a:lumMod val="10000"/>
                  </a:schemeClr>
                </a:solidFill>
              </a:rPr>
              <a:t>Heating</a:t>
            </a:r>
            <a:r>
              <a:rPr lang="fr-FR" sz="1200" b="1" dirty="0">
                <a:solidFill>
                  <a:schemeClr val="bg2">
                    <a:lumMod val="10000"/>
                  </a:schemeClr>
                </a:solidFill>
              </a:rPr>
              <a:t> and </a:t>
            </a:r>
            <a:r>
              <a:rPr lang="fr-FR" sz="1200" b="1" dirty="0" err="1">
                <a:solidFill>
                  <a:schemeClr val="bg2">
                    <a:lumMod val="10000"/>
                  </a:schemeClr>
                </a:solidFill>
              </a:rPr>
              <a:t>cooling</a:t>
            </a:r>
            <a:r>
              <a:rPr lang="fr-FR" sz="1200" b="1" dirty="0">
                <a:solidFill>
                  <a:schemeClr val="bg2">
                    <a:lumMod val="10000"/>
                  </a:schemeClr>
                </a:solidFill>
              </a:rPr>
              <a:t> </a:t>
            </a:r>
            <a:r>
              <a:rPr lang="fr-FR" sz="1200" b="1" dirty="0" err="1">
                <a:solidFill>
                  <a:schemeClr val="bg2">
                    <a:lumMod val="10000"/>
                  </a:schemeClr>
                </a:solidFill>
              </a:rPr>
              <a:t>systems</a:t>
            </a:r>
            <a:endParaRPr lang="fr-FR" sz="1400" b="1" dirty="0">
              <a:solidFill>
                <a:schemeClr val="bg2">
                  <a:lumMod val="10000"/>
                </a:schemeClr>
              </a:solidFill>
            </a:endParaRPr>
          </a:p>
        </p:txBody>
      </p:sp>
      <p:sp>
        <p:nvSpPr>
          <p:cNvPr id="9" name="ZoneTexte 8">
            <a:extLst>
              <a:ext uri="{FF2B5EF4-FFF2-40B4-BE49-F238E27FC236}">
                <a16:creationId xmlns:a16="http://schemas.microsoft.com/office/drawing/2014/main" id="{E8106ED3-BBB7-485D-9AA9-4D6F9814C155}"/>
              </a:ext>
            </a:extLst>
          </p:cNvPr>
          <p:cNvSpPr txBox="1"/>
          <p:nvPr/>
        </p:nvSpPr>
        <p:spPr>
          <a:xfrm>
            <a:off x="14172916" y="3621546"/>
            <a:ext cx="3182751" cy="830997"/>
          </a:xfrm>
          <a:prstGeom prst="rect">
            <a:avLst/>
          </a:prstGeom>
          <a:solidFill>
            <a:schemeClr val="bg1"/>
          </a:solidFill>
        </p:spPr>
        <p:txBody>
          <a:bodyPr wrap="square" rtlCol="0">
            <a:spAutoFit/>
          </a:bodyPr>
          <a:lstStyle/>
          <a:p>
            <a:r>
              <a:rPr lang="fr-FR" sz="4800" dirty="0">
                <a:solidFill>
                  <a:schemeClr val="tx2">
                    <a:lumMod val="50000"/>
                  </a:schemeClr>
                </a:solidFill>
              </a:rPr>
              <a:t>59 actions</a:t>
            </a:r>
          </a:p>
        </p:txBody>
      </p:sp>
      <p:sp>
        <p:nvSpPr>
          <p:cNvPr id="13" name="Rectangle 12">
            <a:extLst>
              <a:ext uri="{FF2B5EF4-FFF2-40B4-BE49-F238E27FC236}">
                <a16:creationId xmlns:a16="http://schemas.microsoft.com/office/drawing/2014/main" id="{B920505F-F716-4236-92AF-27E855F0ADFC}"/>
              </a:ext>
            </a:extLst>
          </p:cNvPr>
          <p:cNvSpPr/>
          <p:nvPr/>
        </p:nvSpPr>
        <p:spPr>
          <a:xfrm>
            <a:off x="9346251" y="3885822"/>
            <a:ext cx="1293135" cy="1032541"/>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sz="2400">
              <a:solidFill>
                <a:schemeClr val="bg1"/>
              </a:solidFill>
            </a:endParaRPr>
          </a:p>
        </p:txBody>
      </p:sp>
    </p:spTree>
    <p:extLst>
      <p:ext uri="{BB962C8B-B14F-4D97-AF65-F5344CB8AC3E}">
        <p14:creationId xmlns:p14="http://schemas.microsoft.com/office/powerpoint/2010/main" val="459750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re 3">
            <a:extLst>
              <a:ext uri="{FF2B5EF4-FFF2-40B4-BE49-F238E27FC236}">
                <a16:creationId xmlns:a16="http://schemas.microsoft.com/office/drawing/2014/main" id="{D662F6B2-DF2B-46FE-B18C-61DE25956D82}"/>
              </a:ext>
            </a:extLst>
          </p:cNvPr>
          <p:cNvSpPr>
            <a:spLocks noGrp="1"/>
          </p:cNvSpPr>
          <p:nvPr>
            <p:ph type="title"/>
          </p:nvPr>
        </p:nvSpPr>
        <p:spPr>
          <a:xfrm>
            <a:off x="3201244" y="248038"/>
            <a:ext cx="15633160" cy="1241862"/>
          </a:xfrm>
        </p:spPr>
        <p:txBody>
          <a:bodyPr anchor="ctr">
            <a:normAutofit fontScale="90000"/>
          </a:bodyPr>
          <a:lstStyle/>
          <a:p>
            <a:pPr>
              <a:lnSpc>
                <a:spcPct val="130000"/>
              </a:lnSpc>
            </a:pPr>
            <a:r>
              <a:rPr lang="fr-FR" sz="5900" dirty="0"/>
              <a:t>What </a:t>
            </a:r>
            <a:r>
              <a:rPr lang="fr-FR" sz="5900" dirty="0" err="1"/>
              <a:t>is</a:t>
            </a:r>
            <a:r>
              <a:rPr lang="fr-FR" sz="5900" dirty="0"/>
              <a:t> a </a:t>
            </a:r>
            <a:r>
              <a:rPr lang="fr-FR" sz="5900" dirty="0" err="1"/>
              <a:t>WhC</a:t>
            </a:r>
            <a:r>
              <a:rPr lang="fr-FR" sz="5900" dirty="0"/>
              <a:t> </a:t>
            </a:r>
            <a:r>
              <a:rPr lang="fr-FR" sz="5900" dirty="0" err="1"/>
              <a:t>standardized</a:t>
            </a:r>
            <a:r>
              <a:rPr lang="fr-FR" sz="5900" dirty="0"/>
              <a:t> action </a:t>
            </a:r>
            <a:r>
              <a:rPr lang="fr-FR" sz="5900" dirty="0" err="1"/>
              <a:t>sheet</a:t>
            </a:r>
            <a:r>
              <a:rPr lang="fr-FR" sz="5900" dirty="0"/>
              <a:t>? 1/2</a:t>
            </a:r>
            <a:br>
              <a:rPr lang="fr-FR" sz="5900" dirty="0"/>
            </a:br>
            <a:r>
              <a:rPr lang="en-US" sz="2691" dirty="0">
                <a:latin typeface="Montserrat" pitchFamily="2" charset="77"/>
              </a:rPr>
              <a:t>ALL SHEETS ARE WRITTEN THE SAME WAY = SAME TEMPLATE</a:t>
            </a:r>
            <a:br>
              <a:rPr lang="fr-FR" sz="2691" dirty="0">
                <a:latin typeface="Montserrat" pitchFamily="2" charset="77"/>
              </a:rPr>
            </a:br>
            <a:endParaRPr lang="fr-FR" sz="2991" dirty="0">
              <a:latin typeface="Montserrat" pitchFamily="2" charset="77"/>
            </a:endParaRPr>
          </a:p>
        </p:txBody>
      </p:sp>
      <p:pic>
        <p:nvPicPr>
          <p:cNvPr id="16" name="Google Shape;506;p9" descr="Une image contenant texte&#10;&#10;Description générée automatiquement">
            <a:extLst>
              <a:ext uri="{FF2B5EF4-FFF2-40B4-BE49-F238E27FC236}">
                <a16:creationId xmlns:a16="http://schemas.microsoft.com/office/drawing/2014/main" id="{A77303B1-BE83-4DBA-8CDC-6826A8620ABC}"/>
              </a:ext>
            </a:extLst>
          </p:cNvPr>
          <p:cNvPicPr preferRelativeResize="0">
            <a:picLocks/>
          </p:cNvPicPr>
          <p:nvPr/>
        </p:nvPicPr>
        <p:blipFill rotWithShape="1">
          <a:blip r:embed="rId2">
            <a:alphaModFix/>
          </a:blip>
          <a:srcRect t="11431" b="11431"/>
          <a:stretch/>
        </p:blipFill>
        <p:spPr>
          <a:xfrm>
            <a:off x="11017824" y="2927177"/>
            <a:ext cx="8364166" cy="5926460"/>
          </a:xfrm>
          <a:prstGeom prst="round2DiagRect">
            <a:avLst>
              <a:gd name="adj1" fmla="val 16667"/>
              <a:gd name="adj2" fmla="val 0"/>
            </a:avLst>
          </a:prstGeom>
          <a:noFill/>
          <a:ln w="28575" cap="flat" cmpd="sng">
            <a:solidFill>
              <a:schemeClr val="accent1"/>
            </a:solidFill>
            <a:prstDash val="solid"/>
            <a:round/>
            <a:headEnd type="none" w="sm" len="sm"/>
            <a:tailEnd type="none" w="sm" len="sm"/>
          </a:ln>
        </p:spPr>
      </p:pic>
      <p:sp>
        <p:nvSpPr>
          <p:cNvPr id="17" name="Google Shape;507;p9">
            <a:extLst>
              <a:ext uri="{FF2B5EF4-FFF2-40B4-BE49-F238E27FC236}">
                <a16:creationId xmlns:a16="http://schemas.microsoft.com/office/drawing/2014/main" id="{48FFA8C7-B0EC-4E6E-9693-585CB8D62309}"/>
              </a:ext>
            </a:extLst>
          </p:cNvPr>
          <p:cNvSpPr txBox="1">
            <a:spLocks/>
          </p:cNvSpPr>
          <p:nvPr/>
        </p:nvSpPr>
        <p:spPr>
          <a:xfrm>
            <a:off x="15476792" y="2174923"/>
            <a:ext cx="3947926" cy="624070"/>
          </a:xfrm>
          <a:prstGeom prst="round1Rect">
            <a:avLst>
              <a:gd name="adj" fmla="val 50000"/>
            </a:avLst>
          </a:prstGeom>
          <a:solidFill>
            <a:srgbClr val="006DAA">
              <a:alpha val="60000"/>
            </a:srgbClr>
          </a:solidFill>
          <a:ln>
            <a:noFill/>
          </a:ln>
        </p:spPr>
        <p:txBody>
          <a:bodyPr spcFirstLastPara="1" wrap="square" lIns="136702" tIns="68333" rIns="136702" bIns="68333" anchor="ctr" anchorCtr="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08098" indent="0" defTabSz="1507846">
              <a:spcBef>
                <a:spcPts val="1649"/>
              </a:spcBef>
            </a:pPr>
            <a:r>
              <a:rPr lang="fr-FR" sz="2093" b="1" dirty="0">
                <a:solidFill>
                  <a:srgbClr val="294179"/>
                </a:solidFill>
                <a:latin typeface="Calibri"/>
              </a:rPr>
              <a:t>Fiche BAR–EN-102 </a:t>
            </a:r>
          </a:p>
        </p:txBody>
      </p:sp>
      <p:sp>
        <p:nvSpPr>
          <p:cNvPr id="19" name="ZoneTexte 18">
            <a:extLst>
              <a:ext uri="{FF2B5EF4-FFF2-40B4-BE49-F238E27FC236}">
                <a16:creationId xmlns:a16="http://schemas.microsoft.com/office/drawing/2014/main" id="{94AF40F9-05B7-4B49-8656-4B2ADE42B9D6}"/>
              </a:ext>
            </a:extLst>
          </p:cNvPr>
          <p:cNvSpPr txBox="1"/>
          <p:nvPr/>
        </p:nvSpPr>
        <p:spPr>
          <a:xfrm>
            <a:off x="1379485" y="2927177"/>
            <a:ext cx="8532537" cy="6258445"/>
          </a:xfrm>
          <a:prstGeom prst="rect">
            <a:avLst/>
          </a:prstGeom>
          <a:noFill/>
        </p:spPr>
        <p:txBody>
          <a:bodyPr wrap="square">
            <a:spAutoFit/>
          </a:bodyPr>
          <a:lstStyle/>
          <a:p>
            <a:pPr marL="622410" indent="-565442" defTabSz="914357">
              <a:lnSpc>
                <a:spcPct val="90000"/>
              </a:lnSpc>
              <a:buSzPts val="2679"/>
              <a:buFontTx/>
              <a:buAutoNum type="arabicPeriod"/>
            </a:pPr>
            <a:r>
              <a:rPr lang="en-US" sz="2968" b="1" dirty="0">
                <a:solidFill>
                  <a:srgbClr val="005092"/>
                </a:solidFill>
              </a:rPr>
              <a:t>Area of application: </a:t>
            </a:r>
            <a:r>
              <a:rPr lang="en-US" sz="2968" dirty="0">
                <a:solidFill>
                  <a:srgbClr val="005092"/>
                </a:solidFill>
              </a:rPr>
              <a:t>Gives the scope of the operation, specifying whether the operation applies to new or existing buildings, collective or individual dwellings.</a:t>
            </a:r>
          </a:p>
          <a:p>
            <a:pPr marL="622410" indent="-565442" defTabSz="914357">
              <a:lnSpc>
                <a:spcPct val="90000"/>
              </a:lnSpc>
              <a:buSzPts val="2679"/>
              <a:buFontTx/>
              <a:buAutoNum type="arabicPeriod"/>
            </a:pPr>
            <a:endParaRPr lang="en-US" sz="2968" dirty="0">
              <a:solidFill>
                <a:srgbClr val="005092"/>
              </a:solidFill>
            </a:endParaRPr>
          </a:p>
          <a:p>
            <a:pPr marL="622410" indent="-565442" defTabSz="914357">
              <a:lnSpc>
                <a:spcPct val="90000"/>
              </a:lnSpc>
              <a:buSzPts val="2679"/>
              <a:buFontTx/>
              <a:buAutoNum type="arabicPeriod"/>
            </a:pPr>
            <a:endParaRPr lang="en-US" sz="2968" dirty="0">
              <a:solidFill>
                <a:srgbClr val="005092"/>
              </a:solidFill>
            </a:endParaRPr>
          </a:p>
          <a:p>
            <a:pPr marL="622410" indent="-565442" defTabSz="914357">
              <a:lnSpc>
                <a:spcPct val="90000"/>
              </a:lnSpc>
              <a:buSzPts val="2679"/>
              <a:buFontTx/>
              <a:buAutoNum type="arabicPeriod"/>
            </a:pPr>
            <a:r>
              <a:rPr lang="en-US" sz="2968" b="1" dirty="0">
                <a:solidFill>
                  <a:srgbClr val="005092"/>
                </a:solidFill>
              </a:rPr>
              <a:t>Description: </a:t>
            </a:r>
            <a:r>
              <a:rPr lang="en-US" sz="2968" dirty="0">
                <a:solidFill>
                  <a:srgbClr val="005092"/>
                </a:solidFill>
              </a:rPr>
              <a:t>Explanation of the operation to be valued (purchase of equipment or rental, valuation of a service, etc.).</a:t>
            </a:r>
          </a:p>
          <a:p>
            <a:pPr marL="622410" indent="-565442" defTabSz="914357">
              <a:lnSpc>
                <a:spcPct val="90000"/>
              </a:lnSpc>
              <a:buSzPts val="2679"/>
              <a:buFontTx/>
              <a:buAutoNum type="arabicPeriod"/>
            </a:pPr>
            <a:endParaRPr lang="en-US" sz="2968" dirty="0">
              <a:solidFill>
                <a:srgbClr val="005092"/>
              </a:solidFill>
            </a:endParaRPr>
          </a:p>
          <a:p>
            <a:pPr marL="622410" indent="-565442" defTabSz="914357">
              <a:lnSpc>
                <a:spcPct val="90000"/>
              </a:lnSpc>
              <a:buSzPts val="2679"/>
              <a:buFontTx/>
              <a:buAutoNum type="arabicPeriod"/>
            </a:pPr>
            <a:endParaRPr lang="en-US" sz="2968" dirty="0">
              <a:solidFill>
                <a:srgbClr val="005092"/>
              </a:solidFill>
            </a:endParaRPr>
          </a:p>
          <a:p>
            <a:pPr marL="622410" indent="-565442" defTabSz="914357">
              <a:lnSpc>
                <a:spcPct val="90000"/>
              </a:lnSpc>
              <a:buSzPts val="2679"/>
              <a:buFontTx/>
              <a:buAutoNum type="arabicPeriod"/>
            </a:pPr>
            <a:r>
              <a:rPr lang="en-US" sz="2968" b="1" dirty="0">
                <a:solidFill>
                  <a:srgbClr val="005092"/>
                </a:solidFill>
              </a:rPr>
              <a:t>Conditions for issuing certificates: </a:t>
            </a:r>
            <a:r>
              <a:rPr lang="en-US" sz="2968" dirty="0">
                <a:solidFill>
                  <a:srgbClr val="005092"/>
                </a:solidFill>
              </a:rPr>
              <a:t>Criteria for the technical and practical requirements that the equipment and/or its installation must meet.</a:t>
            </a:r>
            <a:endParaRPr lang="fr-FR" sz="2968" dirty="0">
              <a:solidFill>
                <a:srgbClr val="005092"/>
              </a:solidFill>
            </a:endParaRPr>
          </a:p>
        </p:txBody>
      </p:sp>
    </p:spTree>
    <p:extLst>
      <p:ext uri="{BB962C8B-B14F-4D97-AF65-F5344CB8AC3E}">
        <p14:creationId xmlns:p14="http://schemas.microsoft.com/office/powerpoint/2010/main" val="2986560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8" name="Titre 3">
                <a:extLst>
                  <a:ext uri="{FF2B5EF4-FFF2-40B4-BE49-F238E27FC236}">
                    <a16:creationId xmlns:a16="http://schemas.microsoft.com/office/drawing/2014/main" id="{D662F6B2-DF2B-46FE-B18C-61DE25956D82}"/>
                  </a:ext>
                </a:extLst>
              </p:cNvPr>
              <p:cNvSpPr>
                <a:spLocks noGrp="1"/>
              </p:cNvSpPr>
              <p:nvPr>
                <p:ph type="title"/>
              </p:nvPr>
            </p:nvSpPr>
            <p:spPr>
              <a:xfrm>
                <a:off x="3099828" y="242112"/>
                <a:ext cx="15633160" cy="1241862"/>
              </a:xfrm>
            </p:spPr>
            <p:txBody>
              <a:bodyPr anchor="ctr">
                <a:normAutofit fontScale="90000"/>
              </a:bodyPr>
              <a:lstStyle/>
              <a:p>
                <a:pPr>
                  <a:lnSpc>
                    <a:spcPct val="130000"/>
                  </a:lnSpc>
                </a:pPr>
                <a:r>
                  <a:rPr lang="fr-FR" sz="5900" dirty="0"/>
                  <a:t>What </a:t>
                </a:r>
                <a:r>
                  <a:rPr lang="fr-FR" sz="5900" dirty="0" err="1"/>
                  <a:t>is</a:t>
                </a:r>
                <a:r>
                  <a:rPr lang="fr-FR" sz="5900" dirty="0"/>
                  <a:t> a </a:t>
                </a:r>
                <a:r>
                  <a:rPr lang="fr-FR" sz="5900" dirty="0" err="1"/>
                  <a:t>WhC</a:t>
                </a:r>
                <a:r>
                  <a:rPr lang="fr-FR" sz="5900" dirty="0"/>
                  <a:t> </a:t>
                </a:r>
                <a:r>
                  <a:rPr lang="fr-FR" sz="5900" dirty="0" err="1"/>
                  <a:t>standardized</a:t>
                </a:r>
                <a:r>
                  <a:rPr lang="fr-FR" sz="5900" dirty="0"/>
                  <a:t> action </a:t>
                </a:r>
                <a:r>
                  <a:rPr lang="fr-FR" sz="5900" dirty="0" err="1"/>
                  <a:t>sheet</a:t>
                </a:r>
                <a:r>
                  <a:rPr lang="fr-FR" sz="5900" dirty="0"/>
                  <a:t>? </a:t>
                </a:r>
                <a14:m>
                  <m:oMath xmlns:m="http://schemas.openxmlformats.org/officeDocument/2006/math">
                    <m:r>
                      <a:rPr lang="fr-FR" sz="5900" b="1" i="1" dirty="0" smtClean="0">
                        <a:latin typeface="Cambria Math" panose="02040503050406030204" pitchFamily="18" charset="0"/>
                      </a:rPr>
                      <m:t>𝟐</m:t>
                    </m:r>
                    <m:r>
                      <a:rPr lang="fr-FR" sz="5900" b="1" i="1" dirty="0" smtClean="0">
                        <a:latin typeface="Cambria Math" panose="02040503050406030204" pitchFamily="18" charset="0"/>
                      </a:rPr>
                      <m:t>/</m:t>
                    </m:r>
                    <m:r>
                      <a:rPr lang="fr-FR" sz="5900" b="1" i="1" dirty="0" smtClean="0">
                        <a:latin typeface="Cambria Math" panose="02040503050406030204" pitchFamily="18" charset="0"/>
                      </a:rPr>
                      <m:t>𝟐</m:t>
                    </m:r>
                  </m:oMath>
                </a14:m>
                <a:br>
                  <a:rPr lang="fr-FR" sz="5900" dirty="0"/>
                </a:br>
                <a:r>
                  <a:rPr lang="en-US" sz="2691" dirty="0">
                    <a:latin typeface="Montserrat" pitchFamily="2" charset="77"/>
                  </a:rPr>
                  <a:t>ALL SHEETS ARE WRITTEN THE SAME WAY = SAME TEMPLATE</a:t>
                </a:r>
                <a:br>
                  <a:rPr lang="fr-FR" sz="2691" dirty="0">
                    <a:latin typeface="Montserrat" pitchFamily="2" charset="77"/>
                  </a:rPr>
                </a:br>
                <a:endParaRPr lang="fr-FR" sz="2991" dirty="0">
                  <a:latin typeface="Montserrat" pitchFamily="2" charset="77"/>
                </a:endParaRPr>
              </a:p>
            </p:txBody>
          </p:sp>
        </mc:Choice>
        <mc:Fallback>
          <p:sp>
            <p:nvSpPr>
              <p:cNvPr id="18" name="Titre 3">
                <a:extLst>
                  <a:ext uri="{FF2B5EF4-FFF2-40B4-BE49-F238E27FC236}">
                    <a16:creationId xmlns:a16="http://schemas.microsoft.com/office/drawing/2014/main" id="{D662F6B2-DF2B-46FE-B18C-61DE25956D82}"/>
                  </a:ext>
                </a:extLst>
              </p:cNvPr>
              <p:cNvSpPr>
                <a:spLocks noGrp="1" noRot="1" noChangeAspect="1" noMove="1" noResize="1" noEditPoints="1" noAdjustHandles="1" noChangeArrowheads="1" noChangeShapeType="1" noTextEdit="1"/>
              </p:cNvSpPr>
              <p:nvPr>
                <p:ph type="title"/>
              </p:nvPr>
            </p:nvSpPr>
            <p:spPr>
              <a:xfrm>
                <a:off x="3099828" y="242112"/>
                <a:ext cx="15633160" cy="1241862"/>
              </a:xfrm>
              <a:blipFill>
                <a:blip r:embed="rId3"/>
                <a:stretch>
                  <a:fillRect l="-2613" t="-36453" b="-4433"/>
                </a:stretch>
              </a:blipFill>
            </p:spPr>
            <p:txBody>
              <a:bodyPr/>
              <a:lstStyle/>
              <a:p>
                <a:r>
                  <a:rPr lang="fr-FR">
                    <a:noFill/>
                  </a:rPr>
                  <a:t> </a:t>
                </a:r>
              </a:p>
            </p:txBody>
          </p:sp>
        </mc:Fallback>
      </mc:AlternateContent>
      <p:sp>
        <p:nvSpPr>
          <p:cNvPr id="7" name="ZoneTexte 6">
            <a:extLst>
              <a:ext uri="{FF2B5EF4-FFF2-40B4-BE49-F238E27FC236}">
                <a16:creationId xmlns:a16="http://schemas.microsoft.com/office/drawing/2014/main" id="{2DDA06C5-F6E6-4405-8C03-DE4EE74F8C07}"/>
              </a:ext>
            </a:extLst>
          </p:cNvPr>
          <p:cNvSpPr txBox="1"/>
          <p:nvPr/>
        </p:nvSpPr>
        <p:spPr>
          <a:xfrm>
            <a:off x="1316712" y="3089221"/>
            <a:ext cx="8532537" cy="5025222"/>
          </a:xfrm>
          <a:prstGeom prst="rect">
            <a:avLst/>
          </a:prstGeom>
          <a:noFill/>
        </p:spPr>
        <p:txBody>
          <a:bodyPr wrap="square">
            <a:spAutoFit/>
          </a:bodyPr>
          <a:lstStyle/>
          <a:p>
            <a:pPr marL="56968" defTabSz="914357">
              <a:lnSpc>
                <a:spcPct val="90000"/>
              </a:lnSpc>
              <a:buSzPts val="2679"/>
            </a:pPr>
            <a:r>
              <a:rPr lang="en-US" sz="2968" b="1" dirty="0">
                <a:solidFill>
                  <a:srgbClr val="005092"/>
                </a:solidFill>
              </a:rPr>
              <a:t>4. Duration of the operation being valued: </a:t>
            </a:r>
            <a:r>
              <a:rPr lang="en-US" sz="2968" dirty="0">
                <a:solidFill>
                  <a:srgbClr val="005092"/>
                </a:solidFill>
              </a:rPr>
              <a:t>This is associated with the equipment installed or the service.</a:t>
            </a:r>
          </a:p>
          <a:p>
            <a:pPr marL="622410" indent="-565442" defTabSz="914357">
              <a:lnSpc>
                <a:spcPct val="90000"/>
              </a:lnSpc>
              <a:buSzPts val="2679"/>
              <a:buFontTx/>
              <a:buAutoNum type="arabicPeriod"/>
            </a:pPr>
            <a:endParaRPr lang="en-US" sz="2968" b="1" dirty="0">
              <a:solidFill>
                <a:srgbClr val="005092"/>
              </a:solidFill>
            </a:endParaRPr>
          </a:p>
          <a:p>
            <a:pPr marL="56968" defTabSz="914357">
              <a:lnSpc>
                <a:spcPct val="90000"/>
              </a:lnSpc>
              <a:buSzPts val="2679"/>
            </a:pPr>
            <a:r>
              <a:rPr lang="en-US" sz="2968" b="1" dirty="0">
                <a:solidFill>
                  <a:srgbClr val="005092"/>
                </a:solidFill>
              </a:rPr>
              <a:t>5. Amount of certificate in kWh </a:t>
            </a:r>
            <a:r>
              <a:rPr lang="en-US" sz="2968" b="1" dirty="0" err="1">
                <a:solidFill>
                  <a:srgbClr val="005092"/>
                </a:solidFill>
              </a:rPr>
              <a:t>Cumac</a:t>
            </a:r>
            <a:r>
              <a:rPr lang="en-US" sz="2968" b="1" dirty="0">
                <a:solidFill>
                  <a:srgbClr val="005092"/>
                </a:solidFill>
              </a:rPr>
              <a:t> :</a:t>
            </a:r>
            <a:r>
              <a:rPr lang="en-US" sz="2968" dirty="0">
                <a:solidFill>
                  <a:srgbClr val="005092"/>
                </a:solidFill>
              </a:rPr>
              <a:t>Final energy savings achieved by the operation over the (discounted) lifetime of the operation.</a:t>
            </a:r>
          </a:p>
          <a:p>
            <a:pPr marL="56968" defTabSz="914357">
              <a:lnSpc>
                <a:spcPct val="90000"/>
              </a:lnSpc>
              <a:buSzPts val="2679"/>
            </a:pPr>
            <a:endParaRPr lang="en-US" sz="2968" b="1" dirty="0">
              <a:solidFill>
                <a:srgbClr val="005092"/>
              </a:solidFill>
            </a:endParaRPr>
          </a:p>
          <a:p>
            <a:pPr marL="56968" defTabSz="914357">
              <a:lnSpc>
                <a:spcPct val="90000"/>
              </a:lnSpc>
              <a:buSzPts val="2679"/>
            </a:pPr>
            <a:endParaRPr lang="en-US" sz="2968" b="1" dirty="0">
              <a:solidFill>
                <a:srgbClr val="005092"/>
              </a:solidFill>
            </a:endParaRPr>
          </a:p>
          <a:p>
            <a:pPr marL="56968" defTabSz="914357">
              <a:lnSpc>
                <a:spcPct val="90000"/>
              </a:lnSpc>
              <a:buSzPts val="2679"/>
            </a:pPr>
            <a:r>
              <a:rPr lang="en-US" sz="2968" b="1" dirty="0">
                <a:solidFill>
                  <a:srgbClr val="005092"/>
                </a:solidFill>
              </a:rPr>
              <a:t>Appendix : </a:t>
            </a:r>
            <a:r>
              <a:rPr lang="en-US" sz="2968" dirty="0">
                <a:solidFill>
                  <a:srgbClr val="005092"/>
                </a:solidFill>
              </a:rPr>
              <a:t>This includes part A of the declaration on </a:t>
            </a:r>
            <a:r>
              <a:rPr lang="en-US" sz="2968" dirty="0" err="1">
                <a:solidFill>
                  <a:srgbClr val="005092"/>
                </a:solidFill>
              </a:rPr>
              <a:t>honour</a:t>
            </a:r>
            <a:r>
              <a:rPr lang="en-US" sz="2968" dirty="0">
                <a:solidFill>
                  <a:srgbClr val="005092"/>
                </a:solidFill>
              </a:rPr>
              <a:t> concerning the operation's eligibility criteria</a:t>
            </a:r>
            <a:r>
              <a:rPr lang="en-US" sz="2968" dirty="0">
                <a:solidFill>
                  <a:srgbClr val="005092"/>
                </a:solidFill>
                <a:latin typeface="Franklin Gothic Book" panose="020B0503020102020204"/>
              </a:rPr>
              <a:t>.</a:t>
            </a:r>
            <a:endParaRPr lang="fr-FR" sz="2968" dirty="0">
              <a:solidFill>
                <a:srgbClr val="005092"/>
              </a:solidFill>
              <a:latin typeface="Franklin Gothic Book" panose="020B0503020102020204"/>
            </a:endParaRPr>
          </a:p>
        </p:txBody>
      </p:sp>
      <p:pic>
        <p:nvPicPr>
          <p:cNvPr id="8" name="Espace réservé pour une image  27">
            <a:extLst>
              <a:ext uri="{FF2B5EF4-FFF2-40B4-BE49-F238E27FC236}">
                <a16:creationId xmlns:a16="http://schemas.microsoft.com/office/drawing/2014/main" id="{01CD4FFE-6FB8-4DB7-A346-F9BE02FEE9D6}"/>
              </a:ext>
            </a:extLst>
          </p:cNvPr>
          <p:cNvPicPr>
            <a:picLocks noChangeAspect="1"/>
          </p:cNvPicPr>
          <p:nvPr/>
        </p:nvPicPr>
        <p:blipFill rotWithShape="1">
          <a:blip r:embed="rId4"/>
          <a:srcRect l="2134" t="-8513" r="14073" b="8280"/>
          <a:stretch/>
        </p:blipFill>
        <p:spPr>
          <a:xfrm>
            <a:off x="11150852" y="1791524"/>
            <a:ext cx="8184692" cy="3285521"/>
          </a:xfrm>
          <a:prstGeom prst="round2DiagRect">
            <a:avLst>
              <a:gd name="adj1" fmla="val 16667"/>
              <a:gd name="adj2" fmla="val 0"/>
            </a:avLst>
          </a:prstGeom>
          <a:ln w="28575"/>
        </p:spPr>
        <p:style>
          <a:lnRef idx="2">
            <a:schemeClr val="dk1"/>
          </a:lnRef>
          <a:fillRef idx="1">
            <a:schemeClr val="lt1"/>
          </a:fillRef>
          <a:effectRef idx="0">
            <a:schemeClr val="dk1"/>
          </a:effectRef>
          <a:fontRef idx="minor">
            <a:schemeClr val="dk1"/>
          </a:fontRef>
        </p:style>
      </p:pic>
      <p:pic>
        <p:nvPicPr>
          <p:cNvPr id="11" name="Espace réservé pour une image  5">
            <a:extLst>
              <a:ext uri="{FF2B5EF4-FFF2-40B4-BE49-F238E27FC236}">
                <a16:creationId xmlns:a16="http://schemas.microsoft.com/office/drawing/2014/main" id="{9E96AA5E-CF71-499C-B909-5B4F4E90D61F}"/>
              </a:ext>
            </a:extLst>
          </p:cNvPr>
          <p:cNvPicPr>
            <a:picLocks noChangeAspect="1"/>
          </p:cNvPicPr>
          <p:nvPr/>
        </p:nvPicPr>
        <p:blipFill rotWithShape="1">
          <a:blip r:embed="rId5"/>
          <a:srcRect l="2567" t="-152" b="23439"/>
          <a:stretch/>
        </p:blipFill>
        <p:spPr>
          <a:xfrm>
            <a:off x="10781077" y="5384595"/>
            <a:ext cx="8532537" cy="5126806"/>
          </a:xfrm>
          <a:prstGeom prst="round2DiagRect">
            <a:avLst>
              <a:gd name="adj1" fmla="val 16667"/>
              <a:gd name="adj2" fmla="val 0"/>
            </a:avLst>
          </a:prstGeom>
          <a:ln w="28575"/>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742300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Espace réservé pour une image  13">
            <a:extLst>
              <a:ext uri="{FF2B5EF4-FFF2-40B4-BE49-F238E27FC236}">
                <a16:creationId xmlns:a16="http://schemas.microsoft.com/office/drawing/2014/main" id="{79396CD8-E4AF-4661-A680-5D335108A367}"/>
              </a:ext>
            </a:extLst>
          </p:cNvPr>
          <p:cNvPicPr>
            <a:picLocks noGrp="1" noChangeAspect="1"/>
          </p:cNvPicPr>
          <p:nvPr>
            <p:ph type="pic" sz="quarter" idx="16"/>
          </p:nvPr>
        </p:nvPicPr>
        <p:blipFill rotWithShape="1">
          <a:blip r:embed="rId2" cstate="print">
            <a:extLst>
              <a:ext uri="{28A0092B-C50C-407E-A947-70E740481C1C}">
                <a14:useLocalDpi xmlns:a14="http://schemas.microsoft.com/office/drawing/2010/main" val="0"/>
              </a:ext>
            </a:extLst>
          </a:blip>
          <a:srcRect b="33333"/>
          <a:stretch/>
        </p:blipFill>
        <p:spPr>
          <a:xfrm>
            <a:off x="8695879" y="2305855"/>
            <a:ext cx="2712342" cy="2712526"/>
          </a:xfrm>
        </p:spPr>
      </p:pic>
      <p:sp>
        <p:nvSpPr>
          <p:cNvPr id="4" name="Titre 3">
            <a:extLst>
              <a:ext uri="{FF2B5EF4-FFF2-40B4-BE49-F238E27FC236}">
                <a16:creationId xmlns:a16="http://schemas.microsoft.com/office/drawing/2014/main" id="{C46DAD67-8BBD-4B71-809C-B58291713D3A}"/>
              </a:ext>
            </a:extLst>
          </p:cNvPr>
          <p:cNvSpPr>
            <a:spLocks noGrp="1"/>
          </p:cNvSpPr>
          <p:nvPr>
            <p:ph type="title"/>
          </p:nvPr>
        </p:nvSpPr>
        <p:spPr/>
        <p:txBody>
          <a:bodyPr/>
          <a:lstStyle/>
          <a:p>
            <a:r>
              <a:rPr lang="fr-FR" dirty="0"/>
              <a:t>Speakers</a:t>
            </a:r>
          </a:p>
        </p:txBody>
      </p:sp>
      <p:sp>
        <p:nvSpPr>
          <p:cNvPr id="6" name="Espace réservé du texte 5">
            <a:extLst>
              <a:ext uri="{FF2B5EF4-FFF2-40B4-BE49-F238E27FC236}">
                <a16:creationId xmlns:a16="http://schemas.microsoft.com/office/drawing/2014/main" id="{671FA8EE-78AD-44AE-8A65-268AED134264}"/>
              </a:ext>
            </a:extLst>
          </p:cNvPr>
          <p:cNvSpPr>
            <a:spLocks noGrp="1"/>
          </p:cNvSpPr>
          <p:nvPr>
            <p:ph type="body" sz="quarter" idx="14"/>
          </p:nvPr>
        </p:nvSpPr>
        <p:spPr/>
        <p:txBody>
          <a:bodyPr/>
          <a:lstStyle/>
          <a:p>
            <a:r>
              <a:rPr lang="fr-FR" sz="2800" dirty="0"/>
              <a:t>Solenne TOUM</a:t>
            </a:r>
          </a:p>
        </p:txBody>
      </p:sp>
      <p:sp>
        <p:nvSpPr>
          <p:cNvPr id="28" name="Espace réservé du texte 27">
            <a:extLst>
              <a:ext uri="{FF2B5EF4-FFF2-40B4-BE49-F238E27FC236}">
                <a16:creationId xmlns:a16="http://schemas.microsoft.com/office/drawing/2014/main" id="{F37031B5-1E34-4174-A7AC-786C7CCE8A26}"/>
              </a:ext>
            </a:extLst>
          </p:cNvPr>
          <p:cNvSpPr>
            <a:spLocks noGrp="1"/>
          </p:cNvSpPr>
          <p:nvPr>
            <p:ph type="body" sz="quarter" idx="19"/>
          </p:nvPr>
        </p:nvSpPr>
        <p:spPr/>
        <p:txBody>
          <a:bodyPr/>
          <a:lstStyle/>
          <a:p>
            <a:r>
              <a:rPr lang="en-US" sz="2000" dirty="0"/>
              <a:t>Project Manager at ATEE's ClubC2E</a:t>
            </a:r>
            <a:endParaRPr lang="fr-FR" sz="2000" dirty="0"/>
          </a:p>
        </p:txBody>
      </p:sp>
      <p:sp>
        <p:nvSpPr>
          <p:cNvPr id="10" name="Espace réservé du texte 9">
            <a:extLst>
              <a:ext uri="{FF2B5EF4-FFF2-40B4-BE49-F238E27FC236}">
                <a16:creationId xmlns:a16="http://schemas.microsoft.com/office/drawing/2014/main" id="{48F740B3-5D87-47D2-9A9D-3CD78CBD35F9}"/>
              </a:ext>
            </a:extLst>
          </p:cNvPr>
          <p:cNvSpPr>
            <a:spLocks noGrp="1"/>
          </p:cNvSpPr>
          <p:nvPr>
            <p:ph type="body" sz="quarter" idx="15"/>
          </p:nvPr>
        </p:nvSpPr>
        <p:spPr/>
        <p:txBody>
          <a:bodyPr/>
          <a:lstStyle/>
          <a:p>
            <a:r>
              <a:rPr lang="fr-FR" dirty="0"/>
              <a:t>Service </a:t>
            </a:r>
            <a:r>
              <a:rPr lang="fr-FR" dirty="0" err="1"/>
              <a:t>sector</a:t>
            </a:r>
            <a:endParaRPr lang="fr-FR" dirty="0"/>
          </a:p>
          <a:p>
            <a:r>
              <a:rPr lang="fr-FR" dirty="0"/>
              <a:t>Building automation and control </a:t>
            </a:r>
            <a:r>
              <a:rPr lang="fr-FR" dirty="0" err="1"/>
              <a:t>systems</a:t>
            </a:r>
            <a:endParaRPr lang="fr-FR" dirty="0"/>
          </a:p>
          <a:p>
            <a:r>
              <a:rPr lang="fr-FR" dirty="0"/>
              <a:t>Motors and </a:t>
            </a:r>
            <a:r>
              <a:rPr lang="fr-FR" dirty="0" err="1"/>
              <a:t>compressors</a:t>
            </a:r>
            <a:endParaRPr lang="fr-FR" dirty="0"/>
          </a:p>
        </p:txBody>
      </p:sp>
    </p:spTree>
    <p:extLst>
      <p:ext uri="{BB962C8B-B14F-4D97-AF65-F5344CB8AC3E}">
        <p14:creationId xmlns:p14="http://schemas.microsoft.com/office/powerpoint/2010/main" val="25747474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3" name="Connecteur droit 42">
            <a:extLst>
              <a:ext uri="{FF2B5EF4-FFF2-40B4-BE49-F238E27FC236}">
                <a16:creationId xmlns:a16="http://schemas.microsoft.com/office/drawing/2014/main" id="{1FD750FD-1FB3-4F78-974D-93F7B4F04107}"/>
              </a:ext>
            </a:extLst>
          </p:cNvPr>
          <p:cNvCxnSpPr>
            <a:cxnSpLocks/>
          </p:cNvCxnSpPr>
          <p:nvPr/>
        </p:nvCxnSpPr>
        <p:spPr>
          <a:xfrm flipH="1" flipV="1">
            <a:off x="9286373" y="1806259"/>
            <a:ext cx="2" cy="2652153"/>
          </a:xfrm>
          <a:prstGeom prst="line">
            <a:avLst/>
          </a:prstGeom>
          <a:ln w="7620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970D50E-9D59-4270-8FC0-D68B492E355A}"/>
              </a:ext>
            </a:extLst>
          </p:cNvPr>
          <p:cNvSpPr/>
          <p:nvPr/>
        </p:nvSpPr>
        <p:spPr>
          <a:xfrm>
            <a:off x="2486714" y="7353700"/>
            <a:ext cx="7369556" cy="1731009"/>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endParaRPr lang="fr-FR" sz="2968">
              <a:solidFill>
                <a:prstClr val="white"/>
              </a:solidFill>
              <a:latin typeface="Calibri"/>
            </a:endParaRPr>
          </a:p>
        </p:txBody>
      </p:sp>
      <p:sp>
        <p:nvSpPr>
          <p:cNvPr id="6" name="Flèche : droite à entaille 5">
            <a:extLst>
              <a:ext uri="{FF2B5EF4-FFF2-40B4-BE49-F238E27FC236}">
                <a16:creationId xmlns:a16="http://schemas.microsoft.com/office/drawing/2014/main" id="{B0B2D721-1198-45E8-85CB-549CB6B26228}"/>
              </a:ext>
            </a:extLst>
          </p:cNvPr>
          <p:cNvSpPr/>
          <p:nvPr/>
        </p:nvSpPr>
        <p:spPr>
          <a:xfrm>
            <a:off x="2203272" y="4458413"/>
            <a:ext cx="16286367" cy="1731009"/>
          </a:xfrm>
          <a:prstGeom prst="notchedRightArrow">
            <a:avLst/>
          </a:prstGeom>
          <a:gradFill flip="none" rotWithShape="1">
            <a:gsLst>
              <a:gs pos="0">
                <a:schemeClr val="accent3"/>
              </a:gs>
              <a:gs pos="50000">
                <a:schemeClr val="accent4"/>
              </a:gs>
              <a:gs pos="100000">
                <a:schemeClr val="accent1"/>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endParaRPr lang="fr-FR" sz="2968" dirty="0">
              <a:solidFill>
                <a:prstClr val="white"/>
              </a:solidFill>
              <a:latin typeface="Calibri"/>
            </a:endParaRPr>
          </a:p>
        </p:txBody>
      </p:sp>
      <p:cxnSp>
        <p:nvCxnSpPr>
          <p:cNvPr id="26" name="Connecteur droit 25">
            <a:extLst>
              <a:ext uri="{FF2B5EF4-FFF2-40B4-BE49-F238E27FC236}">
                <a16:creationId xmlns:a16="http://schemas.microsoft.com/office/drawing/2014/main" id="{A69D7934-4D60-427D-9154-0DF40A982ED1}"/>
              </a:ext>
            </a:extLst>
          </p:cNvPr>
          <p:cNvCxnSpPr>
            <a:cxnSpLocks/>
          </p:cNvCxnSpPr>
          <p:nvPr/>
        </p:nvCxnSpPr>
        <p:spPr>
          <a:xfrm>
            <a:off x="14350487" y="1806259"/>
            <a:ext cx="0" cy="4155236"/>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FA4F7BAD-3246-4535-8CAA-663EB0999702}"/>
              </a:ext>
            </a:extLst>
          </p:cNvPr>
          <p:cNvCxnSpPr>
            <a:cxnSpLocks/>
          </p:cNvCxnSpPr>
          <p:nvPr/>
        </p:nvCxnSpPr>
        <p:spPr>
          <a:xfrm>
            <a:off x="8684000" y="4892004"/>
            <a:ext cx="0" cy="1069491"/>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6A02E3F1-200E-4B99-D86A-56CBE577D905}"/>
              </a:ext>
            </a:extLst>
          </p:cNvPr>
          <p:cNvSpPr>
            <a:spLocks noGrp="1"/>
          </p:cNvSpPr>
          <p:nvPr>
            <p:ph type="title"/>
          </p:nvPr>
        </p:nvSpPr>
        <p:spPr/>
        <p:txBody>
          <a:bodyPr>
            <a:normAutofit fontScale="90000"/>
          </a:bodyPr>
          <a:lstStyle/>
          <a:p>
            <a:br>
              <a:rPr lang="en-US" dirty="0"/>
            </a:br>
            <a:endParaRPr lang="fr-FR" dirty="0"/>
          </a:p>
        </p:txBody>
      </p:sp>
      <p:sp>
        <p:nvSpPr>
          <p:cNvPr id="8" name="Rectangle 7">
            <a:extLst>
              <a:ext uri="{FF2B5EF4-FFF2-40B4-BE49-F238E27FC236}">
                <a16:creationId xmlns:a16="http://schemas.microsoft.com/office/drawing/2014/main" id="{FE82003B-4EBB-423E-8D17-BA1806E32EB6}"/>
              </a:ext>
            </a:extLst>
          </p:cNvPr>
          <p:cNvSpPr/>
          <p:nvPr/>
        </p:nvSpPr>
        <p:spPr>
          <a:xfrm>
            <a:off x="10607249" y="7353698"/>
            <a:ext cx="6785134" cy="1731009"/>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endParaRPr lang="fr-FR" sz="2968">
              <a:solidFill>
                <a:prstClr val="white"/>
              </a:solidFill>
              <a:latin typeface="Calibri"/>
            </a:endParaRPr>
          </a:p>
        </p:txBody>
      </p:sp>
      <p:sp>
        <p:nvSpPr>
          <p:cNvPr id="10" name="Rectangle 9">
            <a:extLst>
              <a:ext uri="{FF2B5EF4-FFF2-40B4-BE49-F238E27FC236}">
                <a16:creationId xmlns:a16="http://schemas.microsoft.com/office/drawing/2014/main" id="{B0F35139-CB93-423B-95B4-F382D519D606}"/>
              </a:ext>
            </a:extLst>
          </p:cNvPr>
          <p:cNvSpPr/>
          <p:nvPr/>
        </p:nvSpPr>
        <p:spPr>
          <a:xfrm>
            <a:off x="14876263" y="3602705"/>
            <a:ext cx="2983475" cy="709273"/>
          </a:xfrm>
          <a:prstGeom prst="rect">
            <a:avLst/>
          </a:prstGeom>
          <a:solidFill>
            <a:schemeClr val="bg2">
              <a:lumMod val="85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r>
              <a:rPr lang="en-US" sz="2309" dirty="0">
                <a:solidFill>
                  <a:srgbClr val="000000"/>
                </a:solidFill>
                <a:latin typeface="Calibri"/>
              </a:rPr>
              <a:t>verification by the PNCEE (on sample)</a:t>
            </a:r>
            <a:endParaRPr lang="fr-FR" sz="2309" dirty="0">
              <a:solidFill>
                <a:srgbClr val="000000"/>
              </a:solidFill>
              <a:latin typeface="Calibri"/>
            </a:endParaRPr>
          </a:p>
        </p:txBody>
      </p:sp>
      <p:sp>
        <p:nvSpPr>
          <p:cNvPr id="11" name="Rectangle 10">
            <a:extLst>
              <a:ext uri="{FF2B5EF4-FFF2-40B4-BE49-F238E27FC236}">
                <a16:creationId xmlns:a16="http://schemas.microsoft.com/office/drawing/2014/main" id="{D949C04D-BE77-4411-9FFD-D8B0761F3163}"/>
              </a:ext>
            </a:extLst>
          </p:cNvPr>
          <p:cNvSpPr/>
          <p:nvPr/>
        </p:nvSpPr>
        <p:spPr>
          <a:xfrm>
            <a:off x="10854373" y="3602705"/>
            <a:ext cx="2983475" cy="709273"/>
          </a:xfrm>
          <a:prstGeom prst="rect">
            <a:avLst/>
          </a:prstGeom>
          <a:solidFill>
            <a:schemeClr val="bg2">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r>
              <a:rPr lang="en-US" sz="2309" dirty="0">
                <a:solidFill>
                  <a:srgbClr val="000000"/>
                </a:solidFill>
                <a:latin typeface="Calibri"/>
              </a:rPr>
              <a:t>On site and by contact verification</a:t>
            </a:r>
            <a:endParaRPr lang="fr-FR" sz="2309" dirty="0">
              <a:solidFill>
                <a:srgbClr val="000000"/>
              </a:solidFill>
              <a:latin typeface="Calibri"/>
            </a:endParaRPr>
          </a:p>
        </p:txBody>
      </p:sp>
      <p:sp>
        <p:nvSpPr>
          <p:cNvPr id="12" name="Rectangle 11">
            <a:extLst>
              <a:ext uri="{FF2B5EF4-FFF2-40B4-BE49-F238E27FC236}">
                <a16:creationId xmlns:a16="http://schemas.microsoft.com/office/drawing/2014/main" id="{B1AB40AE-68A4-4E30-985E-42EF0393EE14}"/>
              </a:ext>
            </a:extLst>
          </p:cNvPr>
          <p:cNvSpPr/>
          <p:nvPr/>
        </p:nvSpPr>
        <p:spPr>
          <a:xfrm>
            <a:off x="7684118" y="3261790"/>
            <a:ext cx="2916265" cy="1062327"/>
          </a:xfrm>
          <a:prstGeom prst="rect">
            <a:avLst/>
          </a:prstGeom>
          <a:solidFill>
            <a:schemeClr val="bg2">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r>
              <a:rPr lang="en-US" sz="2309" dirty="0">
                <a:solidFill>
                  <a:srgbClr val="000000"/>
                </a:solidFill>
                <a:latin typeface="Calibri"/>
              </a:rPr>
              <a:t>Identification of the date of completion of the action</a:t>
            </a:r>
            <a:endParaRPr lang="fr-FR" sz="2309" dirty="0">
              <a:solidFill>
                <a:srgbClr val="000000"/>
              </a:solidFill>
              <a:latin typeface="Calibri"/>
            </a:endParaRPr>
          </a:p>
        </p:txBody>
      </p:sp>
      <p:sp>
        <p:nvSpPr>
          <p:cNvPr id="13" name="Rectangle 12">
            <a:extLst>
              <a:ext uri="{FF2B5EF4-FFF2-40B4-BE49-F238E27FC236}">
                <a16:creationId xmlns:a16="http://schemas.microsoft.com/office/drawing/2014/main" id="{FF7FC7FE-BC36-40AA-BCA6-5F079CBF058B}"/>
              </a:ext>
            </a:extLst>
          </p:cNvPr>
          <p:cNvSpPr/>
          <p:nvPr/>
        </p:nvSpPr>
        <p:spPr>
          <a:xfrm>
            <a:off x="4000381" y="3294134"/>
            <a:ext cx="3328281" cy="1062327"/>
          </a:xfrm>
          <a:prstGeom prst="rect">
            <a:avLst/>
          </a:prstGeom>
          <a:solidFill>
            <a:schemeClr val="bg2">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r>
              <a:rPr lang="en-US" sz="2309" dirty="0">
                <a:solidFill>
                  <a:srgbClr val="000000"/>
                </a:solidFill>
                <a:latin typeface="Calibri"/>
              </a:rPr>
              <a:t>Identification of the engagement date of the action</a:t>
            </a:r>
            <a:endParaRPr lang="fr-FR" sz="2309" dirty="0">
              <a:solidFill>
                <a:srgbClr val="000000"/>
              </a:solidFill>
              <a:latin typeface="Calibri"/>
            </a:endParaRPr>
          </a:p>
        </p:txBody>
      </p:sp>
      <p:cxnSp>
        <p:nvCxnSpPr>
          <p:cNvPr id="15" name="Connecteur droit 14">
            <a:extLst>
              <a:ext uri="{FF2B5EF4-FFF2-40B4-BE49-F238E27FC236}">
                <a16:creationId xmlns:a16="http://schemas.microsoft.com/office/drawing/2014/main" id="{649E4899-C971-4C03-9D7D-6080C673FE27}"/>
              </a:ext>
            </a:extLst>
          </p:cNvPr>
          <p:cNvCxnSpPr/>
          <p:nvPr/>
        </p:nvCxnSpPr>
        <p:spPr>
          <a:xfrm>
            <a:off x="5827133" y="4892004"/>
            <a:ext cx="0" cy="1069491"/>
          </a:xfrm>
          <a:prstGeom prst="line">
            <a:avLst/>
          </a:prstGeom>
          <a:ln w="571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9F57C2D5-A36D-4261-AA4A-05A63547B5E8}"/>
              </a:ext>
            </a:extLst>
          </p:cNvPr>
          <p:cNvSpPr txBox="1"/>
          <p:nvPr/>
        </p:nvSpPr>
        <p:spPr>
          <a:xfrm>
            <a:off x="5231016" y="5823104"/>
            <a:ext cx="1332479" cy="549061"/>
          </a:xfrm>
          <a:prstGeom prst="rect">
            <a:avLst/>
          </a:prstGeom>
          <a:noFill/>
        </p:spPr>
        <p:txBody>
          <a:bodyPr wrap="square" rtlCol="0">
            <a:spAutoFit/>
          </a:bodyPr>
          <a:lstStyle/>
          <a:p>
            <a:pPr defTabSz="1507846"/>
            <a:r>
              <a:rPr lang="fr-FR" sz="2968" dirty="0">
                <a:solidFill>
                  <a:srgbClr val="294179"/>
                </a:solidFill>
                <a:latin typeface="Calibri"/>
              </a:rPr>
              <a:t>START</a:t>
            </a:r>
          </a:p>
        </p:txBody>
      </p:sp>
      <p:sp>
        <p:nvSpPr>
          <p:cNvPr id="18" name="ZoneTexte 17">
            <a:extLst>
              <a:ext uri="{FF2B5EF4-FFF2-40B4-BE49-F238E27FC236}">
                <a16:creationId xmlns:a16="http://schemas.microsoft.com/office/drawing/2014/main" id="{7315A903-7DA8-4EC4-8E3D-29551A0C3588}"/>
              </a:ext>
            </a:extLst>
          </p:cNvPr>
          <p:cNvSpPr txBox="1"/>
          <p:nvPr/>
        </p:nvSpPr>
        <p:spPr>
          <a:xfrm>
            <a:off x="8211310" y="5830000"/>
            <a:ext cx="1063644" cy="549061"/>
          </a:xfrm>
          <a:prstGeom prst="rect">
            <a:avLst/>
          </a:prstGeom>
          <a:noFill/>
        </p:spPr>
        <p:txBody>
          <a:bodyPr wrap="square" rtlCol="0">
            <a:spAutoFit/>
          </a:bodyPr>
          <a:lstStyle/>
          <a:p>
            <a:pPr defTabSz="1507846"/>
            <a:r>
              <a:rPr lang="fr-FR" sz="2968" dirty="0">
                <a:solidFill>
                  <a:srgbClr val="294179"/>
                </a:solidFill>
                <a:latin typeface="Calibri"/>
              </a:rPr>
              <a:t>END</a:t>
            </a:r>
          </a:p>
        </p:txBody>
      </p:sp>
      <p:sp>
        <p:nvSpPr>
          <p:cNvPr id="19" name="ZoneTexte 18">
            <a:extLst>
              <a:ext uri="{FF2B5EF4-FFF2-40B4-BE49-F238E27FC236}">
                <a16:creationId xmlns:a16="http://schemas.microsoft.com/office/drawing/2014/main" id="{9D4C07C8-A82C-411B-A209-DF0770BA3013}"/>
              </a:ext>
            </a:extLst>
          </p:cNvPr>
          <p:cNvSpPr txBox="1"/>
          <p:nvPr/>
        </p:nvSpPr>
        <p:spPr>
          <a:xfrm>
            <a:off x="6643477" y="5046282"/>
            <a:ext cx="1332479" cy="549061"/>
          </a:xfrm>
          <a:prstGeom prst="rect">
            <a:avLst/>
          </a:prstGeom>
          <a:noFill/>
        </p:spPr>
        <p:txBody>
          <a:bodyPr wrap="square" rtlCol="0">
            <a:spAutoFit/>
          </a:bodyPr>
          <a:lstStyle/>
          <a:p>
            <a:pPr defTabSz="1507846"/>
            <a:r>
              <a:rPr lang="fr-FR" sz="2968" b="1" i="1" dirty="0">
                <a:solidFill>
                  <a:schemeClr val="bg1"/>
                </a:solidFill>
                <a:latin typeface="Calibri"/>
              </a:rPr>
              <a:t>WORK</a:t>
            </a:r>
          </a:p>
        </p:txBody>
      </p:sp>
      <p:sp>
        <p:nvSpPr>
          <p:cNvPr id="21" name="Ellipse 20">
            <a:extLst>
              <a:ext uri="{FF2B5EF4-FFF2-40B4-BE49-F238E27FC236}">
                <a16:creationId xmlns:a16="http://schemas.microsoft.com/office/drawing/2014/main" id="{E33D4330-8C91-4B7F-AC66-6ED0ACC9B9D7}"/>
              </a:ext>
            </a:extLst>
          </p:cNvPr>
          <p:cNvSpPr/>
          <p:nvPr/>
        </p:nvSpPr>
        <p:spPr>
          <a:xfrm>
            <a:off x="5411743" y="2705307"/>
            <a:ext cx="531857" cy="478933"/>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r>
              <a:rPr lang="fr-FR" sz="2968" dirty="0">
                <a:solidFill>
                  <a:prstClr val="white"/>
                </a:solidFill>
                <a:latin typeface="Calibri"/>
              </a:rPr>
              <a:t>2</a:t>
            </a:r>
          </a:p>
        </p:txBody>
      </p:sp>
      <p:sp>
        <p:nvSpPr>
          <p:cNvPr id="22" name="Ellipse 21">
            <a:extLst>
              <a:ext uri="{FF2B5EF4-FFF2-40B4-BE49-F238E27FC236}">
                <a16:creationId xmlns:a16="http://schemas.microsoft.com/office/drawing/2014/main" id="{E5A89968-6FA3-4364-986B-B5A581B51372}"/>
              </a:ext>
            </a:extLst>
          </p:cNvPr>
          <p:cNvSpPr/>
          <p:nvPr/>
        </p:nvSpPr>
        <p:spPr>
          <a:xfrm>
            <a:off x="8876322" y="2625974"/>
            <a:ext cx="531857" cy="47893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r>
              <a:rPr lang="fr-FR" sz="2968" dirty="0">
                <a:solidFill>
                  <a:prstClr val="white"/>
                </a:solidFill>
                <a:latin typeface="Calibri"/>
              </a:rPr>
              <a:t>3</a:t>
            </a:r>
          </a:p>
        </p:txBody>
      </p:sp>
      <p:sp>
        <p:nvSpPr>
          <p:cNvPr id="23" name="Ellipse 22">
            <a:extLst>
              <a:ext uri="{FF2B5EF4-FFF2-40B4-BE49-F238E27FC236}">
                <a16:creationId xmlns:a16="http://schemas.microsoft.com/office/drawing/2014/main" id="{926C50AB-C005-4ABF-9505-6D9F51C61000}"/>
              </a:ext>
            </a:extLst>
          </p:cNvPr>
          <p:cNvSpPr/>
          <p:nvPr/>
        </p:nvSpPr>
        <p:spPr>
          <a:xfrm>
            <a:off x="12058386" y="2981371"/>
            <a:ext cx="531857" cy="478933"/>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r>
              <a:rPr lang="fr-FR" sz="2968" dirty="0">
                <a:solidFill>
                  <a:prstClr val="white"/>
                </a:solidFill>
                <a:latin typeface="Calibri"/>
              </a:rPr>
              <a:t>4</a:t>
            </a:r>
          </a:p>
        </p:txBody>
      </p:sp>
      <p:sp>
        <p:nvSpPr>
          <p:cNvPr id="24" name="Ellipse 23">
            <a:extLst>
              <a:ext uri="{FF2B5EF4-FFF2-40B4-BE49-F238E27FC236}">
                <a16:creationId xmlns:a16="http://schemas.microsoft.com/office/drawing/2014/main" id="{2614299D-1059-4E2F-8D9A-A54D2DA5FE4C}"/>
              </a:ext>
            </a:extLst>
          </p:cNvPr>
          <p:cNvSpPr/>
          <p:nvPr/>
        </p:nvSpPr>
        <p:spPr>
          <a:xfrm>
            <a:off x="15948005" y="3024748"/>
            <a:ext cx="531857" cy="478933"/>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r>
              <a:rPr lang="fr-FR" sz="2968" dirty="0">
                <a:solidFill>
                  <a:prstClr val="white"/>
                </a:solidFill>
                <a:latin typeface="Calibri"/>
              </a:rPr>
              <a:t>5</a:t>
            </a:r>
          </a:p>
        </p:txBody>
      </p:sp>
      <p:sp>
        <p:nvSpPr>
          <p:cNvPr id="29" name="ZoneTexte 28">
            <a:extLst>
              <a:ext uri="{FF2B5EF4-FFF2-40B4-BE49-F238E27FC236}">
                <a16:creationId xmlns:a16="http://schemas.microsoft.com/office/drawing/2014/main" id="{7DCE1E3C-F633-4B5F-A1B5-CA94F0EF12CC}"/>
              </a:ext>
            </a:extLst>
          </p:cNvPr>
          <p:cNvSpPr txBox="1"/>
          <p:nvPr/>
        </p:nvSpPr>
        <p:spPr>
          <a:xfrm>
            <a:off x="9717706" y="1183133"/>
            <a:ext cx="4323254" cy="1158394"/>
          </a:xfrm>
          <a:prstGeom prst="rect">
            <a:avLst/>
          </a:prstGeom>
          <a:noFill/>
        </p:spPr>
        <p:txBody>
          <a:bodyPr wrap="square" rtlCol="0">
            <a:spAutoFit/>
          </a:bodyPr>
          <a:lstStyle/>
          <a:p>
            <a:pPr algn="ctr" defTabSz="1507846"/>
            <a:r>
              <a:rPr lang="en-GB" sz="2309" dirty="0">
                <a:solidFill>
                  <a:srgbClr val="294179"/>
                </a:solidFill>
                <a:latin typeface="Calibri"/>
              </a:rPr>
              <a:t>Up to 12 months to submit the </a:t>
            </a:r>
            <a:r>
              <a:rPr lang="en-GB" sz="2309" dirty="0" err="1">
                <a:solidFill>
                  <a:srgbClr val="294179"/>
                </a:solidFill>
                <a:latin typeface="Calibri"/>
              </a:rPr>
              <a:t>WhC</a:t>
            </a:r>
            <a:r>
              <a:rPr lang="en-GB" sz="2309" dirty="0">
                <a:solidFill>
                  <a:srgbClr val="294179"/>
                </a:solidFill>
                <a:latin typeface="Calibri"/>
              </a:rPr>
              <a:t> application on the online platform EMMY </a:t>
            </a:r>
          </a:p>
        </p:txBody>
      </p:sp>
      <p:sp>
        <p:nvSpPr>
          <p:cNvPr id="35" name="Rectangle 34">
            <a:extLst>
              <a:ext uri="{FF2B5EF4-FFF2-40B4-BE49-F238E27FC236}">
                <a16:creationId xmlns:a16="http://schemas.microsoft.com/office/drawing/2014/main" id="{A59092C2-3445-4E87-8616-E0AE1507446F}"/>
              </a:ext>
            </a:extLst>
          </p:cNvPr>
          <p:cNvSpPr/>
          <p:nvPr/>
        </p:nvSpPr>
        <p:spPr>
          <a:xfrm>
            <a:off x="2361801" y="7715590"/>
            <a:ext cx="1982665" cy="803040"/>
          </a:xfrm>
          <a:prstGeom prst="rect">
            <a:avLst/>
          </a:prstGeom>
        </p:spPr>
        <p:txBody>
          <a:bodyPr wrap="square">
            <a:spAutoFit/>
          </a:bodyPr>
          <a:lstStyle/>
          <a:p>
            <a:pPr algn="ctr" defTabSz="1507846"/>
            <a:r>
              <a:rPr lang="fr-FR" sz="2309" dirty="0">
                <a:solidFill>
                  <a:srgbClr val="294179"/>
                </a:solidFill>
                <a:latin typeface="Calibri"/>
              </a:rPr>
              <a:t>Trade agreement</a:t>
            </a:r>
          </a:p>
        </p:txBody>
      </p:sp>
      <p:sp>
        <p:nvSpPr>
          <p:cNvPr id="36" name="Rectangle 35">
            <a:extLst>
              <a:ext uri="{FF2B5EF4-FFF2-40B4-BE49-F238E27FC236}">
                <a16:creationId xmlns:a16="http://schemas.microsoft.com/office/drawing/2014/main" id="{4B534B6B-3958-42C5-A751-C44760612802}"/>
              </a:ext>
            </a:extLst>
          </p:cNvPr>
          <p:cNvSpPr/>
          <p:nvPr/>
        </p:nvSpPr>
        <p:spPr>
          <a:xfrm>
            <a:off x="4521323" y="7623850"/>
            <a:ext cx="2436222" cy="1158394"/>
          </a:xfrm>
          <a:prstGeom prst="rect">
            <a:avLst/>
          </a:prstGeom>
        </p:spPr>
        <p:txBody>
          <a:bodyPr wrap="square">
            <a:spAutoFit/>
          </a:bodyPr>
          <a:lstStyle/>
          <a:p>
            <a:pPr defTabSz="1507846"/>
            <a:r>
              <a:rPr lang="en-US" sz="2309" dirty="0">
                <a:solidFill>
                  <a:srgbClr val="00B050"/>
                </a:solidFill>
                <a:latin typeface="Calibri"/>
              </a:rPr>
              <a:t>Technical visit</a:t>
            </a:r>
          </a:p>
          <a:p>
            <a:pPr defTabSz="1507846"/>
            <a:r>
              <a:rPr lang="en-US" sz="2309" dirty="0">
                <a:solidFill>
                  <a:srgbClr val="00B050"/>
                </a:solidFill>
                <a:latin typeface="Calibri"/>
              </a:rPr>
              <a:t>Quotation or order form</a:t>
            </a:r>
            <a:endParaRPr lang="fr-FR" sz="2309" dirty="0">
              <a:solidFill>
                <a:srgbClr val="00B050"/>
              </a:solidFill>
              <a:latin typeface="Calibri"/>
            </a:endParaRPr>
          </a:p>
        </p:txBody>
      </p:sp>
      <p:sp>
        <p:nvSpPr>
          <p:cNvPr id="37" name="Rectangle 36">
            <a:extLst>
              <a:ext uri="{FF2B5EF4-FFF2-40B4-BE49-F238E27FC236}">
                <a16:creationId xmlns:a16="http://schemas.microsoft.com/office/drawing/2014/main" id="{91CBB687-89B0-422F-B6F7-930AC388B6F6}"/>
              </a:ext>
            </a:extLst>
          </p:cNvPr>
          <p:cNvSpPr/>
          <p:nvPr/>
        </p:nvSpPr>
        <p:spPr>
          <a:xfrm>
            <a:off x="6876915" y="7685278"/>
            <a:ext cx="2930463" cy="803040"/>
          </a:xfrm>
          <a:prstGeom prst="rect">
            <a:avLst/>
          </a:prstGeom>
        </p:spPr>
        <p:txBody>
          <a:bodyPr wrap="square">
            <a:spAutoFit/>
          </a:bodyPr>
          <a:lstStyle/>
          <a:p>
            <a:pPr defTabSz="1507846"/>
            <a:r>
              <a:rPr lang="fr-FR" sz="2309" dirty="0" err="1">
                <a:solidFill>
                  <a:srgbClr val="FF0000"/>
                </a:solidFill>
                <a:latin typeface="Calibri"/>
              </a:rPr>
              <a:t>Declaration</a:t>
            </a:r>
            <a:r>
              <a:rPr lang="fr-FR" sz="2309" dirty="0">
                <a:solidFill>
                  <a:srgbClr val="FF0000"/>
                </a:solidFill>
                <a:latin typeface="Calibri"/>
              </a:rPr>
              <a:t> of </a:t>
            </a:r>
            <a:r>
              <a:rPr lang="fr-FR" sz="2309" dirty="0" err="1">
                <a:solidFill>
                  <a:srgbClr val="FF0000"/>
                </a:solidFill>
                <a:latin typeface="Calibri"/>
              </a:rPr>
              <a:t>honour</a:t>
            </a:r>
            <a:endParaRPr lang="fr-FR" sz="2309" dirty="0">
              <a:solidFill>
                <a:srgbClr val="FF0000"/>
              </a:solidFill>
              <a:latin typeface="Calibri"/>
            </a:endParaRPr>
          </a:p>
          <a:p>
            <a:pPr defTabSz="1507846"/>
            <a:r>
              <a:rPr lang="fr-FR" sz="2309" dirty="0" err="1">
                <a:solidFill>
                  <a:srgbClr val="FF0000"/>
                </a:solidFill>
                <a:latin typeface="Calibri"/>
              </a:rPr>
              <a:t>Invoice</a:t>
            </a:r>
            <a:endParaRPr lang="fr-FR" sz="2309" dirty="0">
              <a:solidFill>
                <a:srgbClr val="FF0000"/>
              </a:solidFill>
              <a:latin typeface="Calibri"/>
            </a:endParaRPr>
          </a:p>
        </p:txBody>
      </p:sp>
      <p:sp>
        <p:nvSpPr>
          <p:cNvPr id="38" name="Rectangle 37">
            <a:extLst>
              <a:ext uri="{FF2B5EF4-FFF2-40B4-BE49-F238E27FC236}">
                <a16:creationId xmlns:a16="http://schemas.microsoft.com/office/drawing/2014/main" id="{3B28BDAB-BB10-450A-AF4F-0568CDF462F1}"/>
              </a:ext>
            </a:extLst>
          </p:cNvPr>
          <p:cNvSpPr/>
          <p:nvPr/>
        </p:nvSpPr>
        <p:spPr>
          <a:xfrm>
            <a:off x="10735810" y="7510969"/>
            <a:ext cx="3743281" cy="1513748"/>
          </a:xfrm>
          <a:prstGeom prst="rect">
            <a:avLst/>
          </a:prstGeom>
        </p:spPr>
        <p:txBody>
          <a:bodyPr wrap="square">
            <a:spAutoFit/>
          </a:bodyPr>
          <a:lstStyle/>
          <a:p>
            <a:pPr defTabSz="1507846"/>
            <a:r>
              <a:rPr lang="en-US" sz="2309" dirty="0">
                <a:solidFill>
                  <a:srgbClr val="C09200"/>
                </a:solidFill>
                <a:latin typeface="Calibri"/>
              </a:rPr>
              <a:t>Inspection report for each operation</a:t>
            </a:r>
          </a:p>
          <a:p>
            <a:pPr defTabSz="1507846"/>
            <a:r>
              <a:rPr lang="en-US" sz="2309" dirty="0">
                <a:solidFill>
                  <a:srgbClr val="C09200"/>
                </a:solidFill>
                <a:latin typeface="Calibri"/>
              </a:rPr>
              <a:t>Summary of verifications by contact and on site</a:t>
            </a:r>
            <a:endParaRPr lang="fr-FR" sz="2309" dirty="0">
              <a:solidFill>
                <a:srgbClr val="C09200"/>
              </a:solidFill>
              <a:latin typeface="Calibri"/>
            </a:endParaRPr>
          </a:p>
        </p:txBody>
      </p:sp>
      <p:sp>
        <p:nvSpPr>
          <p:cNvPr id="39" name="Rectangle 38">
            <a:extLst>
              <a:ext uri="{FF2B5EF4-FFF2-40B4-BE49-F238E27FC236}">
                <a16:creationId xmlns:a16="http://schemas.microsoft.com/office/drawing/2014/main" id="{47E54417-62E9-431E-911F-1F688B79F9F1}"/>
              </a:ext>
            </a:extLst>
          </p:cNvPr>
          <p:cNvSpPr/>
          <p:nvPr/>
        </p:nvSpPr>
        <p:spPr>
          <a:xfrm>
            <a:off x="15090209" y="7725352"/>
            <a:ext cx="1861407" cy="447687"/>
          </a:xfrm>
          <a:prstGeom prst="rect">
            <a:avLst/>
          </a:prstGeom>
        </p:spPr>
        <p:txBody>
          <a:bodyPr wrap="none">
            <a:spAutoFit/>
          </a:bodyPr>
          <a:lstStyle/>
          <a:p>
            <a:pPr defTabSz="1507846"/>
            <a:r>
              <a:rPr lang="en-US" sz="2309" dirty="0">
                <a:solidFill>
                  <a:srgbClr val="7030A0"/>
                </a:solidFill>
                <a:latin typeface="Calibri"/>
              </a:rPr>
              <a:t>Postal Mailing</a:t>
            </a:r>
            <a:endParaRPr lang="fr-FR" sz="2309" dirty="0">
              <a:solidFill>
                <a:srgbClr val="7030A0"/>
              </a:solidFill>
              <a:latin typeface="Calibri"/>
            </a:endParaRPr>
          </a:p>
        </p:txBody>
      </p:sp>
      <p:sp>
        <p:nvSpPr>
          <p:cNvPr id="3" name="Rectangle 2">
            <a:extLst>
              <a:ext uri="{FF2B5EF4-FFF2-40B4-BE49-F238E27FC236}">
                <a16:creationId xmlns:a16="http://schemas.microsoft.com/office/drawing/2014/main" id="{B9CCE795-B78F-41B4-9F4B-5AD5FE8FCFFE}"/>
              </a:ext>
            </a:extLst>
          </p:cNvPr>
          <p:cNvSpPr/>
          <p:nvPr/>
        </p:nvSpPr>
        <p:spPr>
          <a:xfrm>
            <a:off x="13311703" y="4491751"/>
            <a:ext cx="127026" cy="179962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endParaRPr lang="fr-FR" sz="2968">
              <a:solidFill>
                <a:prstClr val="white"/>
              </a:solidFill>
              <a:latin typeface="Calibri"/>
            </a:endParaRPr>
          </a:p>
        </p:txBody>
      </p:sp>
      <p:sp>
        <p:nvSpPr>
          <p:cNvPr id="5" name="ZoneTexte 4">
            <a:extLst>
              <a:ext uri="{FF2B5EF4-FFF2-40B4-BE49-F238E27FC236}">
                <a16:creationId xmlns:a16="http://schemas.microsoft.com/office/drawing/2014/main" id="{AF9F56DE-7233-4C42-89D7-6C622B5ABC92}"/>
              </a:ext>
            </a:extLst>
          </p:cNvPr>
          <p:cNvSpPr txBox="1"/>
          <p:nvPr/>
        </p:nvSpPr>
        <p:spPr>
          <a:xfrm>
            <a:off x="12477276" y="6263314"/>
            <a:ext cx="2498368" cy="447687"/>
          </a:xfrm>
          <a:prstGeom prst="rect">
            <a:avLst/>
          </a:prstGeom>
          <a:noFill/>
        </p:spPr>
        <p:txBody>
          <a:bodyPr wrap="square" rtlCol="0">
            <a:spAutoFit/>
          </a:bodyPr>
          <a:lstStyle/>
          <a:p>
            <a:pPr defTabSz="1507846"/>
            <a:r>
              <a:rPr lang="fr-FR" sz="2309" dirty="0">
                <a:solidFill>
                  <a:srgbClr val="000000"/>
                </a:solidFill>
                <a:latin typeface="Calibri"/>
              </a:rPr>
              <a:t>WC application</a:t>
            </a:r>
          </a:p>
        </p:txBody>
      </p:sp>
      <p:cxnSp>
        <p:nvCxnSpPr>
          <p:cNvPr id="41" name="Connecteur droit avec flèche 40">
            <a:extLst>
              <a:ext uri="{FF2B5EF4-FFF2-40B4-BE49-F238E27FC236}">
                <a16:creationId xmlns:a16="http://schemas.microsoft.com/office/drawing/2014/main" id="{ED5D5E2E-8431-490B-B8CE-43DCC49110D1}"/>
              </a:ext>
            </a:extLst>
          </p:cNvPr>
          <p:cNvCxnSpPr>
            <a:cxnSpLocks/>
          </p:cNvCxnSpPr>
          <p:nvPr/>
        </p:nvCxnSpPr>
        <p:spPr>
          <a:xfrm>
            <a:off x="9286374" y="2409939"/>
            <a:ext cx="50641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Connecteur droit avec flèche 46">
            <a:extLst>
              <a:ext uri="{FF2B5EF4-FFF2-40B4-BE49-F238E27FC236}">
                <a16:creationId xmlns:a16="http://schemas.microsoft.com/office/drawing/2014/main" id="{36349E76-DBB7-4658-9924-35F97208F56C}"/>
              </a:ext>
            </a:extLst>
          </p:cNvPr>
          <p:cNvCxnSpPr>
            <a:cxnSpLocks/>
          </p:cNvCxnSpPr>
          <p:nvPr/>
        </p:nvCxnSpPr>
        <p:spPr>
          <a:xfrm>
            <a:off x="16212039" y="4491750"/>
            <a:ext cx="0" cy="3223839"/>
          </a:xfrm>
          <a:prstGeom prst="straightConnector1">
            <a:avLst/>
          </a:prstGeom>
          <a:ln w="76200">
            <a:solidFill>
              <a:srgbClr val="7030A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9" name="Connecteur droit avec flèche 48">
            <a:extLst>
              <a:ext uri="{FF2B5EF4-FFF2-40B4-BE49-F238E27FC236}">
                <a16:creationId xmlns:a16="http://schemas.microsoft.com/office/drawing/2014/main" id="{B3478173-B25B-45A3-9B3B-0787A26137CD}"/>
              </a:ext>
            </a:extLst>
          </p:cNvPr>
          <p:cNvCxnSpPr>
            <a:cxnSpLocks/>
          </p:cNvCxnSpPr>
          <p:nvPr/>
        </p:nvCxnSpPr>
        <p:spPr>
          <a:xfrm>
            <a:off x="12282236" y="4400011"/>
            <a:ext cx="0" cy="3223839"/>
          </a:xfrm>
          <a:prstGeom prst="straightConnector1">
            <a:avLst/>
          </a:prstGeom>
          <a:ln w="76200">
            <a:solidFill>
              <a:srgbClr val="FFC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50" name="Connecteur droit avec flèche 49">
            <a:extLst>
              <a:ext uri="{FF2B5EF4-FFF2-40B4-BE49-F238E27FC236}">
                <a16:creationId xmlns:a16="http://schemas.microsoft.com/office/drawing/2014/main" id="{3C7FE809-1006-477A-A69F-7D2EDBF75661}"/>
              </a:ext>
            </a:extLst>
          </p:cNvPr>
          <p:cNvCxnSpPr>
            <a:cxnSpLocks/>
          </p:cNvCxnSpPr>
          <p:nvPr/>
        </p:nvCxnSpPr>
        <p:spPr>
          <a:xfrm>
            <a:off x="9286373" y="4491750"/>
            <a:ext cx="0" cy="3223839"/>
          </a:xfrm>
          <a:prstGeom prst="straightConnector1">
            <a:avLst/>
          </a:prstGeom>
          <a:ln w="7620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51" name="Connecteur droit avec flèche 50">
            <a:extLst>
              <a:ext uri="{FF2B5EF4-FFF2-40B4-BE49-F238E27FC236}">
                <a16:creationId xmlns:a16="http://schemas.microsoft.com/office/drawing/2014/main" id="{A3C3151F-93E5-48AF-BCB9-EED70C358B3D}"/>
              </a:ext>
            </a:extLst>
          </p:cNvPr>
          <p:cNvCxnSpPr>
            <a:cxnSpLocks/>
          </p:cNvCxnSpPr>
          <p:nvPr/>
        </p:nvCxnSpPr>
        <p:spPr>
          <a:xfrm>
            <a:off x="5203341" y="4461439"/>
            <a:ext cx="0" cy="3223839"/>
          </a:xfrm>
          <a:prstGeom prst="straightConnector1">
            <a:avLst/>
          </a:prstGeom>
          <a:ln w="76200">
            <a:solidFill>
              <a:srgbClr val="00B05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52" name="Connecteur droit avec flèche 51">
            <a:extLst>
              <a:ext uri="{FF2B5EF4-FFF2-40B4-BE49-F238E27FC236}">
                <a16:creationId xmlns:a16="http://schemas.microsoft.com/office/drawing/2014/main" id="{6105592D-09A4-4111-BFFF-452557206D18}"/>
              </a:ext>
            </a:extLst>
          </p:cNvPr>
          <p:cNvCxnSpPr>
            <a:cxnSpLocks/>
          </p:cNvCxnSpPr>
          <p:nvPr/>
        </p:nvCxnSpPr>
        <p:spPr>
          <a:xfrm>
            <a:off x="3412676" y="5307287"/>
            <a:ext cx="0" cy="2374962"/>
          </a:xfrm>
          <a:prstGeom prst="straightConnector1">
            <a:avLst/>
          </a:prstGeom>
          <a:ln w="76200">
            <a:solidFill>
              <a:srgbClr val="00B0F0"/>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20" name="Ellipse 19">
            <a:extLst>
              <a:ext uri="{FF2B5EF4-FFF2-40B4-BE49-F238E27FC236}">
                <a16:creationId xmlns:a16="http://schemas.microsoft.com/office/drawing/2014/main" id="{B72F1B82-AAFB-426E-8C28-C3AC2138FD52}"/>
              </a:ext>
            </a:extLst>
          </p:cNvPr>
          <p:cNvSpPr/>
          <p:nvPr/>
        </p:nvSpPr>
        <p:spPr>
          <a:xfrm>
            <a:off x="3112914" y="5847534"/>
            <a:ext cx="531857" cy="478933"/>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r>
              <a:rPr lang="fr-FR" sz="2968" dirty="0">
                <a:solidFill>
                  <a:prstClr val="white"/>
                </a:solidFill>
                <a:latin typeface="Calibri"/>
              </a:rPr>
              <a:t>1</a:t>
            </a:r>
          </a:p>
        </p:txBody>
      </p:sp>
      <p:sp>
        <p:nvSpPr>
          <p:cNvPr id="9" name="Rectangle 8">
            <a:extLst>
              <a:ext uri="{FF2B5EF4-FFF2-40B4-BE49-F238E27FC236}">
                <a16:creationId xmlns:a16="http://schemas.microsoft.com/office/drawing/2014/main" id="{CF572ACE-5555-4772-98F9-745E01A5564D}"/>
              </a:ext>
            </a:extLst>
          </p:cNvPr>
          <p:cNvSpPr/>
          <p:nvPr/>
        </p:nvSpPr>
        <p:spPr>
          <a:xfrm>
            <a:off x="1431833" y="6394187"/>
            <a:ext cx="3979911" cy="786520"/>
          </a:xfrm>
          <a:prstGeom prst="rect">
            <a:avLst/>
          </a:prstGeom>
          <a:solidFill>
            <a:schemeClr val="bg2">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846"/>
            <a:r>
              <a:rPr lang="fr-FR" sz="2309" dirty="0">
                <a:solidFill>
                  <a:srgbClr val="000000"/>
                </a:solidFill>
                <a:latin typeface="Calibri"/>
              </a:rPr>
              <a:t>Proof of the active and </a:t>
            </a:r>
            <a:r>
              <a:rPr lang="fr-FR" sz="2309" dirty="0" err="1">
                <a:solidFill>
                  <a:srgbClr val="000000"/>
                </a:solidFill>
                <a:latin typeface="Calibri"/>
              </a:rPr>
              <a:t>incentive</a:t>
            </a:r>
            <a:r>
              <a:rPr lang="fr-FR" sz="2309" dirty="0">
                <a:solidFill>
                  <a:srgbClr val="000000"/>
                </a:solidFill>
                <a:latin typeface="Calibri"/>
              </a:rPr>
              <a:t> </a:t>
            </a:r>
            <a:r>
              <a:rPr lang="fr-FR" sz="2309" dirty="0" err="1">
                <a:solidFill>
                  <a:srgbClr val="000000"/>
                </a:solidFill>
                <a:latin typeface="Calibri"/>
              </a:rPr>
              <a:t>role</a:t>
            </a:r>
            <a:endParaRPr lang="fr-FR" sz="2309" dirty="0">
              <a:solidFill>
                <a:srgbClr val="000000"/>
              </a:solidFill>
              <a:latin typeface="Calibri"/>
            </a:endParaRPr>
          </a:p>
        </p:txBody>
      </p:sp>
      <p:sp>
        <p:nvSpPr>
          <p:cNvPr id="14" name="Rectangle 13">
            <a:extLst>
              <a:ext uri="{FF2B5EF4-FFF2-40B4-BE49-F238E27FC236}">
                <a16:creationId xmlns:a16="http://schemas.microsoft.com/office/drawing/2014/main" id="{B1E847D1-C7E1-41C8-BE2E-545DE1378662}"/>
              </a:ext>
            </a:extLst>
          </p:cNvPr>
          <p:cNvSpPr/>
          <p:nvPr/>
        </p:nvSpPr>
        <p:spPr>
          <a:xfrm>
            <a:off x="3258090" y="268949"/>
            <a:ext cx="13919195" cy="923330"/>
          </a:xfrm>
          <a:prstGeom prst="rect">
            <a:avLst/>
          </a:prstGeom>
        </p:spPr>
        <p:txBody>
          <a:bodyPr wrap="none">
            <a:spAutoFit/>
          </a:bodyPr>
          <a:lstStyle/>
          <a:p>
            <a:r>
              <a:rPr lang="en-US" sz="5400" b="1" dirty="0">
                <a:solidFill>
                  <a:srgbClr val="005192"/>
                </a:solidFill>
                <a:latin typeface="+mj-lt"/>
                <a:ea typeface="+mj-ea"/>
                <a:cs typeface="+mj-cs"/>
              </a:rPr>
              <a:t>Life of a white certificate standardized file</a:t>
            </a:r>
            <a:endParaRPr lang="fr-FR" sz="5400" b="1" dirty="0">
              <a:solidFill>
                <a:srgbClr val="005192"/>
              </a:solidFill>
              <a:latin typeface="+mj-lt"/>
              <a:ea typeface="+mj-ea"/>
              <a:cs typeface="+mj-cs"/>
            </a:endParaRPr>
          </a:p>
        </p:txBody>
      </p:sp>
    </p:spTree>
    <p:extLst>
      <p:ext uri="{BB962C8B-B14F-4D97-AF65-F5344CB8AC3E}">
        <p14:creationId xmlns:p14="http://schemas.microsoft.com/office/powerpoint/2010/main" val="360623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087B06AC-3467-434C-840B-305ECF4A2321}"/>
              </a:ext>
            </a:extLst>
          </p:cNvPr>
          <p:cNvSpPr txBox="1"/>
          <p:nvPr/>
        </p:nvSpPr>
        <p:spPr>
          <a:xfrm>
            <a:off x="755650" y="3444875"/>
            <a:ext cx="19348450" cy="3416320"/>
          </a:xfrm>
          <a:prstGeom prst="rect">
            <a:avLst/>
          </a:prstGeom>
          <a:noFill/>
        </p:spPr>
        <p:txBody>
          <a:bodyPr wrap="square" rtlCol="0">
            <a:spAutoFit/>
          </a:bodyPr>
          <a:lstStyle/>
          <a:p>
            <a:pPr algn="ctr"/>
            <a:r>
              <a:rPr lang="fr-FR" sz="21600" b="1" dirty="0">
                <a:solidFill>
                  <a:schemeClr val="accent4"/>
                </a:solidFill>
              </a:rPr>
              <a:t>MERCI</a:t>
            </a:r>
            <a:endParaRPr lang="fr-FR" sz="15000" b="1" dirty="0">
              <a:solidFill>
                <a:schemeClr val="accent4"/>
              </a:solidFill>
            </a:endParaRPr>
          </a:p>
        </p:txBody>
      </p:sp>
      <p:pic>
        <p:nvPicPr>
          <p:cNvPr id="7" name="Image 6">
            <a:extLst>
              <a:ext uri="{FF2B5EF4-FFF2-40B4-BE49-F238E27FC236}">
                <a16:creationId xmlns:a16="http://schemas.microsoft.com/office/drawing/2014/main" id="{0CB73953-65D7-4ECA-8F88-66FFB777B15F}"/>
              </a:ext>
            </a:extLst>
          </p:cNvPr>
          <p:cNvPicPr>
            <a:picLocks noChangeAspect="1"/>
          </p:cNvPicPr>
          <p:nvPr/>
        </p:nvPicPr>
        <p:blipFill>
          <a:blip r:embed="rId2"/>
          <a:stretch>
            <a:fillRect/>
          </a:stretch>
        </p:blipFill>
        <p:spPr>
          <a:xfrm>
            <a:off x="7004050" y="6721475"/>
            <a:ext cx="838200" cy="893164"/>
          </a:xfrm>
          <a:prstGeom prst="rect">
            <a:avLst/>
          </a:prstGeom>
        </p:spPr>
      </p:pic>
      <p:sp>
        <p:nvSpPr>
          <p:cNvPr id="8" name="ZoneTexte 7">
            <a:extLst>
              <a:ext uri="{FF2B5EF4-FFF2-40B4-BE49-F238E27FC236}">
                <a16:creationId xmlns:a16="http://schemas.microsoft.com/office/drawing/2014/main" id="{17557D17-10E2-4564-A58B-ECDF20BF4478}"/>
              </a:ext>
            </a:extLst>
          </p:cNvPr>
          <p:cNvSpPr txBox="1"/>
          <p:nvPr/>
        </p:nvSpPr>
        <p:spPr>
          <a:xfrm>
            <a:off x="8070849" y="6861195"/>
            <a:ext cx="6654595" cy="461665"/>
          </a:xfrm>
          <a:prstGeom prst="rect">
            <a:avLst/>
          </a:prstGeom>
          <a:noFill/>
        </p:spPr>
        <p:txBody>
          <a:bodyPr wrap="square" rtlCol="0">
            <a:spAutoFit/>
          </a:bodyPr>
          <a:lstStyle/>
          <a:p>
            <a:r>
              <a:rPr lang="fr-FR" sz="2400" dirty="0"/>
              <a:t>More informations on : </a:t>
            </a:r>
            <a:r>
              <a:rPr lang="fr-FR" sz="2400" b="1" i="1" dirty="0">
                <a:solidFill>
                  <a:srgbClr val="31B675"/>
                </a:solidFill>
                <a:hlinkClick r:id="rId3">
                  <a:extLst>
                    <a:ext uri="{A12FA001-AC4F-418D-AE19-62706E023703}">
                      <ahyp:hlinkClr xmlns:ahyp="http://schemas.microsoft.com/office/drawing/2018/hyperlinkcolor" val="tx"/>
                    </a:ext>
                  </a:extLst>
                </a:hlinkClick>
              </a:rPr>
              <a:t>www.atee.fr</a:t>
            </a:r>
            <a:r>
              <a:rPr lang="fr-FR" sz="2400" dirty="0"/>
              <a:t> </a:t>
            </a:r>
          </a:p>
        </p:txBody>
      </p:sp>
      <p:pic>
        <p:nvPicPr>
          <p:cNvPr id="10" name="Image 9">
            <a:extLst>
              <a:ext uri="{FF2B5EF4-FFF2-40B4-BE49-F238E27FC236}">
                <a16:creationId xmlns:a16="http://schemas.microsoft.com/office/drawing/2014/main" id="{9E42E896-A7C0-410E-8CE4-28A8D33DE9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324590" y="10321959"/>
            <a:ext cx="1679044" cy="600169"/>
          </a:xfrm>
          <a:prstGeom prst="rect">
            <a:avLst/>
          </a:prstGeom>
        </p:spPr>
      </p:pic>
      <p:pic>
        <p:nvPicPr>
          <p:cNvPr id="11" name="Image 10">
            <a:extLst>
              <a:ext uri="{FF2B5EF4-FFF2-40B4-BE49-F238E27FC236}">
                <a16:creationId xmlns:a16="http://schemas.microsoft.com/office/drawing/2014/main" id="{F7BB4F94-10AC-4427-BDED-EE9B2DB784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68806" y="10378070"/>
            <a:ext cx="1196661" cy="664812"/>
          </a:xfrm>
          <a:prstGeom prst="rect">
            <a:avLst/>
          </a:prstGeom>
        </p:spPr>
      </p:pic>
      <p:pic>
        <p:nvPicPr>
          <p:cNvPr id="12" name="Image 11">
            <a:extLst>
              <a:ext uri="{FF2B5EF4-FFF2-40B4-BE49-F238E27FC236}">
                <a16:creationId xmlns:a16="http://schemas.microsoft.com/office/drawing/2014/main" id="{4817F5F4-C63D-4AA0-975A-48E948869A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179097" y="10324207"/>
            <a:ext cx="1546348" cy="597921"/>
          </a:xfrm>
          <a:prstGeom prst="rect">
            <a:avLst/>
          </a:prstGeom>
        </p:spPr>
      </p:pic>
      <p:pic>
        <p:nvPicPr>
          <p:cNvPr id="13" name="Image 12">
            <a:extLst>
              <a:ext uri="{FF2B5EF4-FFF2-40B4-BE49-F238E27FC236}">
                <a16:creationId xmlns:a16="http://schemas.microsoft.com/office/drawing/2014/main" id="{CF7535FC-0916-400E-85E0-087660C5FDC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2526"/>
          <a:stretch/>
        </p:blipFill>
        <p:spPr>
          <a:xfrm>
            <a:off x="14962677" y="10278606"/>
            <a:ext cx="1096741" cy="785255"/>
          </a:xfrm>
          <a:prstGeom prst="rect">
            <a:avLst/>
          </a:prstGeom>
        </p:spPr>
      </p:pic>
    </p:spTree>
    <p:extLst>
      <p:ext uri="{BB962C8B-B14F-4D97-AF65-F5344CB8AC3E}">
        <p14:creationId xmlns:p14="http://schemas.microsoft.com/office/powerpoint/2010/main" val="4103793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817;p2">
            <a:extLst>
              <a:ext uri="{FF2B5EF4-FFF2-40B4-BE49-F238E27FC236}">
                <a16:creationId xmlns:a16="http://schemas.microsoft.com/office/drawing/2014/main" id="{394A20F0-D7ED-435F-BB8C-3CE1E0BFE966}"/>
              </a:ext>
            </a:extLst>
          </p:cNvPr>
          <p:cNvSpPr txBox="1"/>
          <p:nvPr/>
        </p:nvSpPr>
        <p:spPr>
          <a:xfrm>
            <a:off x="4730868" y="2902319"/>
            <a:ext cx="10316877" cy="6463606"/>
          </a:xfrm>
          <a:prstGeom prst="rect">
            <a:avLst/>
          </a:prstGeom>
          <a:noFill/>
          <a:ln>
            <a:noFill/>
          </a:ln>
        </p:spPr>
        <p:txBody>
          <a:bodyPr spcFirstLastPara="1" wrap="square" lIns="0" tIns="0" rIns="0" bIns="0" anchor="t" anchorCtr="0">
            <a:noAutofit/>
          </a:bodyPr>
          <a:lstStyle/>
          <a:p>
            <a:pPr marL="514350" indent="-514350" algn="just">
              <a:spcBef>
                <a:spcPts val="2400"/>
              </a:spcBef>
              <a:buFont typeface="+mj-lt"/>
              <a:buAutoNum type="arabicPeriod"/>
            </a:pPr>
            <a:r>
              <a:rPr lang="fr-FR" sz="3200" b="1" dirty="0" err="1">
                <a:cs typeface="Calibri"/>
              </a:rPr>
              <a:t>Presentation</a:t>
            </a:r>
            <a:r>
              <a:rPr lang="fr-FR" sz="3200" b="1" dirty="0">
                <a:cs typeface="Calibri"/>
              </a:rPr>
              <a:t> of ATEE</a:t>
            </a:r>
          </a:p>
          <a:p>
            <a:pPr marL="514350" indent="-514350" algn="just">
              <a:spcBef>
                <a:spcPts val="2400"/>
              </a:spcBef>
              <a:buFont typeface="+mj-lt"/>
              <a:buAutoNum type="arabicPeriod"/>
            </a:pPr>
            <a:r>
              <a:rPr lang="fr-FR" sz="3200" b="1" dirty="0">
                <a:cs typeface="Calibri"/>
              </a:rPr>
              <a:t>The French Obligation </a:t>
            </a:r>
            <a:r>
              <a:rPr lang="fr-FR" sz="3200" b="1" dirty="0" err="1">
                <a:cs typeface="Calibri"/>
              </a:rPr>
              <a:t>scheme</a:t>
            </a:r>
            <a:endParaRPr lang="fr-FR" sz="3200" b="1" dirty="0">
              <a:cs typeface="Calibri"/>
            </a:endParaRPr>
          </a:p>
          <a:p>
            <a:pPr marL="514350" indent="-514350" algn="just">
              <a:spcBef>
                <a:spcPts val="2400"/>
              </a:spcBef>
              <a:buFont typeface="+mj-lt"/>
              <a:buAutoNum type="arabicPeriod"/>
            </a:pPr>
            <a:r>
              <a:rPr lang="fr-FR" sz="3200" b="1" dirty="0">
                <a:cs typeface="Calibri"/>
              </a:rPr>
              <a:t>French EEOS key stakeholders</a:t>
            </a:r>
          </a:p>
          <a:p>
            <a:pPr marL="514350" indent="-514350" algn="just">
              <a:spcBef>
                <a:spcPts val="2400"/>
              </a:spcBef>
              <a:buFont typeface="+mj-lt"/>
              <a:buAutoNum type="arabicPeriod"/>
            </a:pPr>
            <a:r>
              <a:rPr lang="fr-FR" sz="3200" b="1" dirty="0">
                <a:cs typeface="Calibri"/>
              </a:rPr>
              <a:t>Figures </a:t>
            </a:r>
          </a:p>
          <a:p>
            <a:pPr marL="514350" indent="-514350" algn="just">
              <a:spcBef>
                <a:spcPts val="2400"/>
              </a:spcBef>
              <a:buFont typeface="+mj-lt"/>
              <a:buAutoNum type="arabicPeriod"/>
            </a:pPr>
            <a:r>
              <a:rPr lang="fr-FR" sz="3200" b="1" dirty="0">
                <a:cs typeface="Calibri"/>
              </a:rPr>
              <a:t>Life of a </a:t>
            </a:r>
            <a:r>
              <a:rPr lang="fr-FR" sz="3200" b="1" dirty="0" err="1">
                <a:cs typeface="Calibri"/>
              </a:rPr>
              <a:t>standardized</a:t>
            </a:r>
            <a:r>
              <a:rPr lang="fr-FR" sz="3200" b="1" dirty="0">
                <a:cs typeface="Calibri"/>
              </a:rPr>
              <a:t> action file</a:t>
            </a:r>
          </a:p>
          <a:p>
            <a:pPr marL="514350" indent="-514350" algn="just">
              <a:spcBef>
                <a:spcPts val="2400"/>
              </a:spcBef>
              <a:buFont typeface="+mj-lt"/>
              <a:buAutoNum type="arabicPeriod"/>
            </a:pPr>
            <a:endParaRPr lang="fr-FR" sz="3200" dirty="0">
              <a:cs typeface="Arial"/>
            </a:endParaRPr>
          </a:p>
          <a:p>
            <a:pPr marL="514350" indent="-514350" algn="just">
              <a:spcBef>
                <a:spcPts val="2400"/>
              </a:spcBef>
              <a:buFont typeface="+mj-lt"/>
              <a:buAutoNum type="arabicPeriod"/>
            </a:pPr>
            <a:endParaRPr lang="fr-FR" sz="3200" dirty="0">
              <a:cs typeface="Calibri"/>
            </a:endParaRPr>
          </a:p>
        </p:txBody>
      </p:sp>
    </p:spTree>
    <p:extLst>
      <p:ext uri="{BB962C8B-B14F-4D97-AF65-F5344CB8AC3E}">
        <p14:creationId xmlns:p14="http://schemas.microsoft.com/office/powerpoint/2010/main" val="1711380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E29925-F6FD-4B88-AB33-E924F7F1983B}"/>
              </a:ext>
            </a:extLst>
          </p:cNvPr>
          <p:cNvSpPr/>
          <p:nvPr/>
        </p:nvSpPr>
        <p:spPr>
          <a:xfrm>
            <a:off x="3698119" y="1574800"/>
            <a:ext cx="16140606" cy="4095448"/>
          </a:xfrm>
          <a:prstGeom prst="rect">
            <a:avLst/>
          </a:prstGeom>
          <a:solidFill>
            <a:schemeClr val="bg1"/>
          </a:solidFill>
          <a:ln w="28575">
            <a:solidFill>
              <a:srgbClr val="005192"/>
            </a:solidFill>
          </a:ln>
          <a:effectLst/>
        </p:spPr>
        <p:style>
          <a:lnRef idx="2">
            <a:schemeClr val="accent1">
              <a:shade val="50000"/>
            </a:schemeClr>
          </a:lnRef>
          <a:fillRef idx="1">
            <a:schemeClr val="accent1"/>
          </a:fillRef>
          <a:effectRef idx="0">
            <a:schemeClr val="accent1"/>
          </a:effectRef>
          <a:fontRef idx="minor">
            <a:schemeClr val="lt1"/>
          </a:fontRef>
        </p:style>
        <p:txBody>
          <a:bodyPr tIns="71995" bIns="71995" rtlCol="0" anchor="ctr"/>
          <a:lstStyle/>
          <a:p>
            <a:pPr algn="just" defTabSz="1507846">
              <a:spcAft>
                <a:spcPts val="600"/>
              </a:spcAft>
              <a:buClr>
                <a:srgbClr val="70B856"/>
              </a:buClr>
            </a:pPr>
            <a:r>
              <a:rPr lang="en-US" sz="3200" dirty="0">
                <a:solidFill>
                  <a:schemeClr val="bg2">
                    <a:lumMod val="10000"/>
                  </a:schemeClr>
                </a:solidFill>
                <a:ea typeface="Calibri" panose="020F0502020204030204" pitchFamily="34" charset="0"/>
                <a:cs typeface="Calibri" panose="020F0502020204030204" pitchFamily="34" charset="0"/>
              </a:rPr>
              <a:t>The CEE club, created in 2006, is a neutral, federating meeting place for players involved in the CEE scheme. </a:t>
            </a:r>
          </a:p>
          <a:p>
            <a:pPr algn="just" defTabSz="1507846">
              <a:spcAft>
                <a:spcPts val="600"/>
              </a:spcAft>
              <a:buClr>
                <a:srgbClr val="70B856"/>
              </a:buClr>
            </a:pPr>
            <a:r>
              <a:rPr lang="en-US" sz="3200" dirty="0">
                <a:solidFill>
                  <a:schemeClr val="bg2">
                    <a:lumMod val="10000"/>
                  </a:schemeClr>
                </a:solidFill>
                <a:ea typeface="Calibri" panose="020F0502020204030204" pitchFamily="34" charset="0"/>
                <a:cs typeface="Calibri" panose="020F0502020204030204" pitchFamily="34" charset="0"/>
              </a:rPr>
              <a:t>Its main missions are:</a:t>
            </a:r>
          </a:p>
          <a:p>
            <a:pPr algn="just" defTabSz="1507846">
              <a:spcAft>
                <a:spcPts val="600"/>
              </a:spcAft>
              <a:buClr>
                <a:srgbClr val="70B856"/>
              </a:buClr>
            </a:pPr>
            <a:endParaRPr lang="en-US" sz="3200" dirty="0">
              <a:solidFill>
                <a:schemeClr val="bg2">
                  <a:lumMod val="10000"/>
                </a:schemeClr>
              </a:solidFill>
              <a:ea typeface="Calibri" panose="020F0502020204030204" pitchFamily="34" charset="0"/>
              <a:cs typeface="Calibri" panose="020F0502020204030204" pitchFamily="34" charset="0"/>
            </a:endParaRPr>
          </a:p>
          <a:p>
            <a:pPr marL="471202" indent="-471202" algn="just" defTabSz="1507846">
              <a:spcAft>
                <a:spcPts val="600"/>
              </a:spcAft>
              <a:buClr>
                <a:srgbClr val="005192"/>
              </a:buClr>
              <a:buFont typeface="Wingdings" panose="05000000000000000000" pitchFamily="2" charset="2"/>
              <a:buChar char="Ø"/>
            </a:pPr>
            <a:r>
              <a:rPr lang="en-US" sz="3200" dirty="0">
                <a:solidFill>
                  <a:schemeClr val="bg2">
                    <a:lumMod val="10000"/>
                  </a:schemeClr>
                </a:solidFill>
                <a:ea typeface="Calibri" panose="020F0502020204030204" pitchFamily="34" charset="0"/>
                <a:cs typeface="Calibri" panose="020F0502020204030204" pitchFamily="34" charset="0"/>
              </a:rPr>
              <a:t>Develop and maintain the catalog of standard actions eligible to the scheme.</a:t>
            </a:r>
          </a:p>
          <a:p>
            <a:pPr marL="471202" indent="-471202" algn="just" defTabSz="1507846">
              <a:spcAft>
                <a:spcPts val="600"/>
              </a:spcAft>
              <a:buClr>
                <a:srgbClr val="005192"/>
              </a:buClr>
              <a:buFont typeface="Wingdings" panose="05000000000000000000" pitchFamily="2" charset="2"/>
              <a:buChar char="Ø"/>
            </a:pPr>
            <a:r>
              <a:rPr lang="en-US" sz="3200" dirty="0">
                <a:solidFill>
                  <a:schemeClr val="bg2">
                    <a:lumMod val="10000"/>
                  </a:schemeClr>
                </a:solidFill>
                <a:ea typeface="Calibri" panose="020F0502020204030204" pitchFamily="34" charset="0"/>
                <a:cs typeface="Calibri" panose="020F0502020204030204" pitchFamily="34" charset="0"/>
              </a:rPr>
              <a:t>Answer questions about the CEE scheme.</a:t>
            </a:r>
          </a:p>
          <a:p>
            <a:pPr marL="471202" indent="-471202" algn="just" defTabSz="1507846">
              <a:spcAft>
                <a:spcPts val="600"/>
              </a:spcAft>
              <a:buClr>
                <a:srgbClr val="005192"/>
              </a:buClr>
              <a:buFont typeface="Wingdings" panose="05000000000000000000" pitchFamily="2" charset="2"/>
              <a:buChar char="Ø"/>
            </a:pPr>
            <a:r>
              <a:rPr lang="en-US" sz="3200" dirty="0">
                <a:solidFill>
                  <a:schemeClr val="bg2">
                    <a:lumMod val="10000"/>
                  </a:schemeClr>
                </a:solidFill>
                <a:ea typeface="Calibri" panose="020F0502020204030204" pitchFamily="34" charset="0"/>
                <a:cs typeface="Calibri" panose="020F0502020204030204" pitchFamily="34" charset="0"/>
              </a:rPr>
              <a:t>Communicate to raise awareness and knowledge of the scheme.</a:t>
            </a:r>
            <a:endParaRPr lang="fr-FR" sz="3200" dirty="0">
              <a:solidFill>
                <a:schemeClr val="bg2">
                  <a:lumMod val="10000"/>
                </a:schemeClr>
              </a:solidFill>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1603EC0B-DA7F-43FA-9FE1-1F2ED92D2EF7}"/>
              </a:ext>
            </a:extLst>
          </p:cNvPr>
          <p:cNvSpPr/>
          <p:nvPr/>
        </p:nvSpPr>
        <p:spPr>
          <a:xfrm>
            <a:off x="3704468" y="5840610"/>
            <a:ext cx="16134256" cy="4095448"/>
          </a:xfrm>
          <a:prstGeom prst="rect">
            <a:avLst/>
          </a:prstGeom>
          <a:solidFill>
            <a:schemeClr val="bg1"/>
          </a:solidFill>
          <a:ln w="28575">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tIns="71995" bIns="71995" rtlCol="0" anchor="ctr"/>
          <a:lstStyle/>
          <a:p>
            <a:pPr marL="538138" indent="-538138" algn="just" defTabSz="1507846">
              <a:spcAft>
                <a:spcPts val="600"/>
              </a:spcAft>
              <a:buClr>
                <a:srgbClr val="58C48F"/>
              </a:buClr>
              <a:buFont typeface="Wingdings" panose="05000000000000000000" pitchFamily="2" charset="2"/>
              <a:buChar char="Ø"/>
            </a:pPr>
            <a:r>
              <a:rPr lang="en-US" sz="3200" dirty="0">
                <a:solidFill>
                  <a:schemeClr val="bg2">
                    <a:lumMod val="10000"/>
                  </a:schemeClr>
                </a:solidFill>
                <a:ea typeface="Calibri" panose="020F0502020204030204" pitchFamily="34" charset="0"/>
                <a:cs typeface="Calibri" panose="020F0502020204030204" pitchFamily="34" charset="0"/>
              </a:rPr>
              <a:t>Organizes working groups </a:t>
            </a:r>
          </a:p>
          <a:p>
            <a:pPr marL="538138" indent="-538138" algn="just" defTabSz="1507846">
              <a:spcAft>
                <a:spcPts val="600"/>
              </a:spcAft>
              <a:buClr>
                <a:srgbClr val="58C48F"/>
              </a:buClr>
              <a:buFont typeface="Wingdings" panose="05000000000000000000" pitchFamily="2" charset="2"/>
              <a:buChar char="Ø"/>
            </a:pPr>
            <a:r>
              <a:rPr lang="en-US" sz="3200" dirty="0">
                <a:solidFill>
                  <a:schemeClr val="bg2">
                    <a:lumMod val="10000"/>
                  </a:schemeClr>
                </a:solidFill>
                <a:ea typeface="Calibri" panose="020F0502020204030204" pitchFamily="34" charset="0"/>
                <a:cs typeface="Calibri" panose="020F0502020204030204" pitchFamily="34" charset="0"/>
              </a:rPr>
              <a:t>Disseminates information about the obligation scheme</a:t>
            </a:r>
          </a:p>
          <a:p>
            <a:pPr marL="538138" indent="-538138" algn="just" defTabSz="1507846">
              <a:spcAft>
                <a:spcPts val="600"/>
              </a:spcAft>
              <a:buClr>
                <a:srgbClr val="58C48F"/>
              </a:buClr>
              <a:buFont typeface="Wingdings" panose="05000000000000000000" pitchFamily="2" charset="2"/>
              <a:buChar char="Ø"/>
            </a:pPr>
            <a:r>
              <a:rPr lang="en-US" sz="3200" dirty="0">
                <a:solidFill>
                  <a:schemeClr val="bg2">
                    <a:lumMod val="10000"/>
                  </a:schemeClr>
                </a:solidFill>
                <a:ea typeface="Calibri" panose="020F0502020204030204" pitchFamily="34" charset="0"/>
                <a:cs typeface="Calibri" panose="020F0502020204030204" pitchFamily="34" charset="0"/>
              </a:rPr>
              <a:t>Helps those involved in the scheme to understand, anticipate and optimize its implementation according to their activities </a:t>
            </a:r>
          </a:p>
          <a:p>
            <a:pPr marL="538138" indent="-538138" algn="just" defTabSz="1507846">
              <a:spcAft>
                <a:spcPts val="600"/>
              </a:spcAft>
              <a:buClr>
                <a:srgbClr val="58C48F"/>
              </a:buClr>
              <a:buFont typeface="Wingdings" panose="05000000000000000000" pitchFamily="2" charset="2"/>
              <a:buChar char="Ø"/>
            </a:pPr>
            <a:r>
              <a:rPr lang="en-US" sz="3200" dirty="0">
                <a:solidFill>
                  <a:schemeClr val="bg2">
                    <a:lumMod val="10000"/>
                  </a:schemeClr>
                </a:solidFill>
                <a:ea typeface="Calibri" panose="020F0502020204030204" pitchFamily="34" charset="0"/>
                <a:cs typeface="Calibri" panose="020F0502020204030204" pitchFamily="34" charset="0"/>
              </a:rPr>
              <a:t>Is a driving force behind the development of the scheme</a:t>
            </a:r>
          </a:p>
          <a:p>
            <a:pPr marL="538138" indent="-538138" algn="just" defTabSz="1507846">
              <a:spcAft>
                <a:spcPts val="600"/>
              </a:spcAft>
              <a:buClr>
                <a:srgbClr val="58C48F"/>
              </a:buClr>
              <a:buFont typeface="Wingdings" panose="05000000000000000000" pitchFamily="2" charset="2"/>
              <a:buChar char="Ø"/>
            </a:pPr>
            <a:r>
              <a:rPr lang="en-US" sz="3200" dirty="0">
                <a:solidFill>
                  <a:schemeClr val="bg2">
                    <a:lumMod val="10000"/>
                  </a:schemeClr>
                </a:solidFill>
                <a:ea typeface="Calibri" panose="020F0502020204030204" pitchFamily="34" charset="0"/>
                <a:cs typeface="Calibri" panose="020F0502020204030204" pitchFamily="34" charset="0"/>
              </a:rPr>
              <a:t>Stimulates and capitalizes on feedback</a:t>
            </a:r>
            <a:endParaRPr lang="fr-FR" sz="3200" dirty="0">
              <a:solidFill>
                <a:schemeClr val="bg2">
                  <a:lumMod val="10000"/>
                </a:schemeClr>
              </a:solidFill>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6A5A8755-0DE8-44C8-BD0B-30E52395D0EC}"/>
              </a:ext>
            </a:extLst>
          </p:cNvPr>
          <p:cNvSpPr/>
          <p:nvPr/>
        </p:nvSpPr>
        <p:spPr>
          <a:xfrm>
            <a:off x="928279" y="3698473"/>
            <a:ext cx="2555011" cy="1118822"/>
          </a:xfrm>
          <a:prstGeom prst="rect">
            <a:avLst/>
          </a:prstGeom>
          <a:solidFill>
            <a:srgbClr val="005092"/>
          </a:solidFill>
          <a:ln w="28575">
            <a:solidFill>
              <a:srgbClr val="0051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defTabSz="1507846"/>
            <a:r>
              <a:rPr lang="fr-FR" sz="3200" dirty="0">
                <a:solidFill>
                  <a:prstClr val="white"/>
                </a:solidFill>
                <a:latin typeface="+mj-lt"/>
                <a:ea typeface="Calibri" panose="020F0502020204030204" pitchFamily="34" charset="0"/>
                <a:cs typeface="Calibri" panose="020F0502020204030204" pitchFamily="34" charset="0"/>
              </a:rPr>
              <a:t>Our missions</a:t>
            </a:r>
          </a:p>
        </p:txBody>
      </p:sp>
      <p:sp>
        <p:nvSpPr>
          <p:cNvPr id="10" name="Rectangle 9">
            <a:extLst>
              <a:ext uri="{FF2B5EF4-FFF2-40B4-BE49-F238E27FC236}">
                <a16:creationId xmlns:a16="http://schemas.microsoft.com/office/drawing/2014/main" id="{06191148-752D-4FC6-9096-9583EE97938D}"/>
              </a:ext>
            </a:extLst>
          </p:cNvPr>
          <p:cNvSpPr/>
          <p:nvPr/>
        </p:nvSpPr>
        <p:spPr>
          <a:xfrm>
            <a:off x="917448" y="6425726"/>
            <a:ext cx="2565843" cy="1118822"/>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defTabSz="1507846"/>
            <a:r>
              <a:rPr lang="fr-FR" sz="3200" dirty="0">
                <a:solidFill>
                  <a:prstClr val="white"/>
                </a:solidFill>
                <a:latin typeface="+mj-lt"/>
                <a:ea typeface="Calibri" panose="020F0502020204030204" pitchFamily="34" charset="0"/>
                <a:cs typeface="Calibri" panose="020F0502020204030204" pitchFamily="34" charset="0"/>
              </a:rPr>
              <a:t>Our actions</a:t>
            </a:r>
          </a:p>
        </p:txBody>
      </p:sp>
      <p:sp>
        <p:nvSpPr>
          <p:cNvPr id="3" name="Titre 2">
            <a:extLst>
              <a:ext uri="{FF2B5EF4-FFF2-40B4-BE49-F238E27FC236}">
                <a16:creationId xmlns:a16="http://schemas.microsoft.com/office/drawing/2014/main" id="{EFE69687-20E2-4A77-A935-9DEBD68FB57E}"/>
              </a:ext>
            </a:extLst>
          </p:cNvPr>
          <p:cNvSpPr>
            <a:spLocks noGrp="1"/>
          </p:cNvSpPr>
          <p:nvPr>
            <p:ph type="title"/>
          </p:nvPr>
        </p:nvSpPr>
        <p:spPr/>
        <p:txBody>
          <a:bodyPr/>
          <a:lstStyle/>
          <a:p>
            <a:r>
              <a:rPr lang="fr-FR" dirty="0" err="1"/>
              <a:t>Presentation</a:t>
            </a:r>
            <a:r>
              <a:rPr lang="fr-FR" dirty="0"/>
              <a:t> of ATEE : The C2EClub</a:t>
            </a:r>
          </a:p>
        </p:txBody>
      </p:sp>
      <p:sp>
        <p:nvSpPr>
          <p:cNvPr id="11" name="ZoneTexte 10">
            <a:extLst>
              <a:ext uri="{FF2B5EF4-FFF2-40B4-BE49-F238E27FC236}">
                <a16:creationId xmlns:a16="http://schemas.microsoft.com/office/drawing/2014/main" id="{EEE67B6C-C123-4189-80ED-6EA4579A2AB6}"/>
              </a:ext>
            </a:extLst>
          </p:cNvPr>
          <p:cNvSpPr txBox="1"/>
          <p:nvPr/>
        </p:nvSpPr>
        <p:spPr>
          <a:xfrm>
            <a:off x="928279" y="10541765"/>
            <a:ext cx="17148321" cy="335413"/>
          </a:xfrm>
          <a:prstGeom prst="rect">
            <a:avLst/>
          </a:prstGeom>
          <a:noFill/>
          <a:ln>
            <a:noFill/>
          </a:ln>
        </p:spPr>
        <p:txBody>
          <a:bodyPr wrap="square" lIns="0" tIns="0" rIns="0" bIns="0" numCol="1" spcCol="720000" rtlCol="0" anchor="ctr">
            <a:spAutoFit/>
          </a:bodyPr>
          <a:lstStyle/>
          <a:p>
            <a:pPr algn="l">
              <a:lnSpc>
                <a:spcPct val="120000"/>
              </a:lnSpc>
            </a:pPr>
            <a:r>
              <a:rPr lang="en-US" sz="2000" i="1" u="sng" dirty="0"/>
              <a:t>Notes </a:t>
            </a:r>
            <a:r>
              <a:rPr lang="en-US" sz="2000" i="1" dirty="0"/>
              <a:t>: ATEE: Association of Technical Energy and Environment</a:t>
            </a:r>
          </a:p>
        </p:txBody>
      </p:sp>
    </p:spTree>
    <p:extLst>
      <p:ext uri="{BB962C8B-B14F-4D97-AF65-F5344CB8AC3E}">
        <p14:creationId xmlns:p14="http://schemas.microsoft.com/office/powerpoint/2010/main" val="4059236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4DB5FC58-45D8-429C-99B0-C0B9BBDE45EF}"/>
              </a:ext>
            </a:extLst>
          </p:cNvPr>
          <p:cNvSpPr>
            <a:spLocks noGrp="1"/>
          </p:cNvSpPr>
          <p:nvPr>
            <p:ph type="title"/>
          </p:nvPr>
        </p:nvSpPr>
        <p:spPr/>
        <p:txBody>
          <a:bodyPr/>
          <a:lstStyle/>
          <a:p>
            <a:r>
              <a:rPr lang="en-GB" dirty="0"/>
              <a:t>The French obligation scheme</a:t>
            </a:r>
            <a:endParaRPr lang="fr-FR" dirty="0"/>
          </a:p>
        </p:txBody>
      </p:sp>
      <p:sp>
        <p:nvSpPr>
          <p:cNvPr id="4" name="Espace réservé du contenu 3">
            <a:extLst>
              <a:ext uri="{FF2B5EF4-FFF2-40B4-BE49-F238E27FC236}">
                <a16:creationId xmlns:a16="http://schemas.microsoft.com/office/drawing/2014/main" id="{B50AD5F3-70EB-4D23-8601-1EABC61B05E9}"/>
              </a:ext>
            </a:extLst>
          </p:cNvPr>
          <p:cNvSpPr>
            <a:spLocks noGrp="1"/>
          </p:cNvSpPr>
          <p:nvPr>
            <p:ph sz="quarter" idx="10"/>
          </p:nvPr>
        </p:nvSpPr>
        <p:spPr>
          <a:xfrm>
            <a:off x="1387014" y="2199144"/>
            <a:ext cx="18244470" cy="8288338"/>
          </a:xfrm>
        </p:spPr>
        <p:txBody>
          <a:bodyPr>
            <a:normAutofit/>
          </a:bodyPr>
          <a:lstStyle/>
          <a:p>
            <a:pPr marL="0" indent="0" algn="just">
              <a:buNone/>
            </a:pPr>
            <a:r>
              <a:rPr lang="en-US" dirty="0">
                <a:solidFill>
                  <a:schemeClr val="bg2">
                    <a:lumMod val="10000"/>
                  </a:schemeClr>
                </a:solidFill>
              </a:rPr>
              <a:t>For a given </a:t>
            </a:r>
            <a:r>
              <a:rPr lang="en-US" dirty="0" err="1">
                <a:solidFill>
                  <a:schemeClr val="bg2">
                    <a:lumMod val="10000"/>
                  </a:schemeClr>
                </a:solidFill>
              </a:rPr>
              <a:t>WhC</a:t>
            </a:r>
            <a:r>
              <a:rPr lang="en-US" dirty="0">
                <a:solidFill>
                  <a:schemeClr val="bg2">
                    <a:lumMod val="10000"/>
                  </a:schemeClr>
                </a:solidFill>
              </a:rPr>
              <a:t>-period (up to now : 3 to 4 years), the French government imposes :</a:t>
            </a:r>
          </a:p>
          <a:p>
            <a:pPr marL="0" indent="0" algn="just">
              <a:buNone/>
            </a:pPr>
            <a:endParaRPr lang="en-US" dirty="0">
              <a:solidFill>
                <a:schemeClr val="bg2">
                  <a:lumMod val="10000"/>
                </a:schemeClr>
              </a:solidFill>
            </a:endParaRPr>
          </a:p>
          <a:p>
            <a:pPr lvl="1"/>
            <a:r>
              <a:rPr lang="en-US" dirty="0">
                <a:solidFill>
                  <a:schemeClr val="bg2">
                    <a:lumMod val="10000"/>
                  </a:schemeClr>
                </a:solidFill>
              </a:rPr>
              <a:t>Energy suppliers of all types of energy to achieve a certain volume of energy savings with end consumers</a:t>
            </a:r>
          </a:p>
          <a:p>
            <a:pPr lvl="1"/>
            <a:r>
              <a:rPr lang="en-US" dirty="0">
                <a:solidFill>
                  <a:schemeClr val="bg2">
                    <a:lumMod val="10000"/>
                  </a:schemeClr>
                </a:solidFill>
              </a:rPr>
              <a:t>Applicable to all sector : residential sector (~75%), services, industries, agriculture …</a:t>
            </a:r>
          </a:p>
          <a:p>
            <a:pPr marL="0" indent="0">
              <a:buNone/>
            </a:pPr>
            <a:endParaRPr lang="fr-FR" dirty="0"/>
          </a:p>
        </p:txBody>
      </p:sp>
      <p:sp>
        <p:nvSpPr>
          <p:cNvPr id="3" name="Rectangle 2">
            <a:extLst>
              <a:ext uri="{FF2B5EF4-FFF2-40B4-BE49-F238E27FC236}">
                <a16:creationId xmlns:a16="http://schemas.microsoft.com/office/drawing/2014/main" id="{B9340319-F308-4331-9B54-310696C529D8}"/>
              </a:ext>
            </a:extLst>
          </p:cNvPr>
          <p:cNvSpPr/>
          <p:nvPr/>
        </p:nvSpPr>
        <p:spPr>
          <a:xfrm>
            <a:off x="1387014" y="6972653"/>
            <a:ext cx="18244471" cy="2340540"/>
          </a:xfrm>
          <a:prstGeom prst="rect">
            <a:avLst/>
          </a:prstGeom>
        </p:spPr>
        <p:style>
          <a:lnRef idx="2">
            <a:schemeClr val="accent2"/>
          </a:lnRef>
          <a:fillRef idx="1">
            <a:schemeClr val="lt1"/>
          </a:fillRef>
          <a:effectRef idx="0">
            <a:schemeClr val="accent2"/>
          </a:effectRef>
          <a:fontRef idx="minor">
            <a:schemeClr val="dk1"/>
          </a:fontRef>
        </p:style>
        <p:txBody>
          <a:bodyPr lIns="593625" rtlCol="0" anchor="ctr"/>
          <a:lstStyle/>
          <a:p>
            <a:pPr marL="571500" indent="-571500">
              <a:buFont typeface="Wingdings" panose="05000000000000000000" pitchFamily="2" charset="2"/>
              <a:buChar char="Ø"/>
            </a:pPr>
            <a:r>
              <a:rPr lang="en-US" sz="3200" dirty="0">
                <a:latin typeface="Arial" panose="020B0604020202020204" pitchFamily="34" charset="0"/>
                <a:cs typeface="Arial" panose="020B0604020202020204" pitchFamily="34" charset="0"/>
              </a:rPr>
              <a:t>These energy savings are registered as </a:t>
            </a:r>
            <a:r>
              <a:rPr lang="en-US" sz="3200" b="1" dirty="0">
                <a:latin typeface="Arial" panose="020B0604020202020204" pitchFamily="34" charset="0"/>
                <a:cs typeface="Arial" panose="020B0604020202020204" pitchFamily="34" charset="0"/>
              </a:rPr>
              <a:t>White Certificates</a:t>
            </a:r>
            <a:endParaRPr lang="en-US" sz="3200" b="1" u="sng" dirty="0">
              <a:latin typeface="Arial" panose="020B0604020202020204" pitchFamily="34" charset="0"/>
              <a:cs typeface="Arial" panose="020B0604020202020204" pitchFamily="34" charset="0"/>
            </a:endParaRPr>
          </a:p>
          <a:p>
            <a:pPr marL="571500" indent="-571500">
              <a:buFont typeface="Wingdings" panose="05000000000000000000" pitchFamily="2" charset="2"/>
              <a:buChar char="Ø"/>
            </a:pPr>
            <a:r>
              <a:rPr lang="en-US" sz="3200" dirty="0">
                <a:latin typeface="Arial" panose="020B0604020202020204" pitchFamily="34" charset="0"/>
                <a:cs typeface="Arial" panose="020B0604020202020204" pitchFamily="34" charset="0"/>
              </a:rPr>
              <a:t>These are counted in </a:t>
            </a:r>
            <a:r>
              <a:rPr lang="en-US" sz="3200" b="1" u="sng" dirty="0">
                <a:latin typeface="Arial" panose="020B0604020202020204" pitchFamily="34" charset="0"/>
                <a:cs typeface="Arial" panose="020B0604020202020204" pitchFamily="34" charset="0"/>
              </a:rPr>
              <a:t>kWh </a:t>
            </a:r>
            <a:r>
              <a:rPr lang="en-US" sz="3200" b="1" u="sng" dirty="0" err="1">
                <a:latin typeface="Arial" panose="020B0604020202020204" pitchFamily="34" charset="0"/>
                <a:cs typeface="Arial" panose="020B0604020202020204" pitchFamily="34" charset="0"/>
              </a:rPr>
              <a:t>cumac</a:t>
            </a:r>
            <a:r>
              <a:rPr lang="en-US" sz="3200" b="1" dirty="0">
                <a:latin typeface="Arial" panose="020B0604020202020204" pitchFamily="34" charset="0"/>
                <a:cs typeface="Arial" panose="020B0604020202020204" pitchFamily="34" charset="0"/>
              </a:rPr>
              <a:t> : lifetime-cumulated </a:t>
            </a:r>
            <a:r>
              <a:rPr lang="en-US" sz="3200" dirty="0">
                <a:latin typeface="Arial" panose="020B0604020202020204" pitchFamily="34" charset="0"/>
                <a:cs typeface="Arial" panose="020B0604020202020204" pitchFamily="34" charset="0"/>
              </a:rPr>
              <a:t>and discounted final energy savings (discount rate of 4%/year)</a:t>
            </a:r>
          </a:p>
        </p:txBody>
      </p:sp>
    </p:spTree>
    <p:extLst>
      <p:ext uri="{BB962C8B-B14F-4D97-AF65-F5344CB8AC3E}">
        <p14:creationId xmlns:p14="http://schemas.microsoft.com/office/powerpoint/2010/main" val="3571425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DCE377E-C559-4989-AF18-D110318FFBBF}"/>
              </a:ext>
            </a:extLst>
          </p:cNvPr>
          <p:cNvSpPr>
            <a:spLocks noGrp="1"/>
          </p:cNvSpPr>
          <p:nvPr>
            <p:ph type="title"/>
          </p:nvPr>
        </p:nvSpPr>
        <p:spPr/>
        <p:txBody>
          <a:bodyPr/>
          <a:lstStyle/>
          <a:p>
            <a:r>
              <a:rPr lang="en-GB" dirty="0"/>
              <a:t>The French obligation scheme</a:t>
            </a:r>
            <a:endParaRPr lang="fr-FR" dirty="0"/>
          </a:p>
        </p:txBody>
      </p:sp>
      <p:sp>
        <p:nvSpPr>
          <p:cNvPr id="5" name="Espace réservé du numéro de diapositive 4">
            <a:extLst>
              <a:ext uri="{FF2B5EF4-FFF2-40B4-BE49-F238E27FC236}">
                <a16:creationId xmlns:a16="http://schemas.microsoft.com/office/drawing/2014/main" id="{22176940-FFB8-41A9-AD07-16F51A5D2B6B}"/>
              </a:ext>
            </a:extLst>
          </p:cNvPr>
          <p:cNvSpPr>
            <a:spLocks noGrp="1"/>
          </p:cNvSpPr>
          <p:nvPr>
            <p:ph type="sldNum" sz="quarter" idx="4294967295"/>
          </p:nvPr>
        </p:nvSpPr>
        <p:spPr/>
        <p:txBody>
          <a:bodyPr/>
          <a:lstStyle/>
          <a:p>
            <a:fld id="{D03C8918-B954-4A43-B948-19DD653BC222}" type="slidenum">
              <a:rPr lang="fr-FR" smtClean="0"/>
              <a:t>6</a:t>
            </a:fld>
            <a:endParaRPr lang="fr-FR"/>
          </a:p>
        </p:txBody>
      </p:sp>
      <p:sp>
        <p:nvSpPr>
          <p:cNvPr id="6" name="Title 3">
            <a:extLst>
              <a:ext uri="{FF2B5EF4-FFF2-40B4-BE49-F238E27FC236}">
                <a16:creationId xmlns:a16="http://schemas.microsoft.com/office/drawing/2014/main" id="{363FA459-4273-4B06-942D-72C52B576E8C}"/>
              </a:ext>
            </a:extLst>
          </p:cNvPr>
          <p:cNvSpPr txBox="1">
            <a:spLocks/>
          </p:cNvSpPr>
          <p:nvPr/>
        </p:nvSpPr>
        <p:spPr>
          <a:xfrm>
            <a:off x="945561" y="1292309"/>
            <a:ext cx="15142384" cy="1490459"/>
          </a:xfrm>
          <a:prstGeom prst="rect">
            <a:avLst/>
          </a:prstGeom>
        </p:spPr>
        <p:txBody>
          <a:bodyPr vert="horz" lIns="150781" tIns="75390" rIns="150781" bIns="753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Reminder of obligations for the 5th period (2022-2025) </a:t>
            </a:r>
            <a:endParaRPr lang="en-GB" dirty="0"/>
          </a:p>
        </p:txBody>
      </p:sp>
      <p:grpSp>
        <p:nvGrpSpPr>
          <p:cNvPr id="8" name="Groupe 7">
            <a:extLst>
              <a:ext uri="{FF2B5EF4-FFF2-40B4-BE49-F238E27FC236}">
                <a16:creationId xmlns:a16="http://schemas.microsoft.com/office/drawing/2014/main" id="{F089B85E-1FDB-47FA-85EB-0B2313C9A21A}"/>
              </a:ext>
            </a:extLst>
          </p:cNvPr>
          <p:cNvGrpSpPr/>
          <p:nvPr/>
        </p:nvGrpSpPr>
        <p:grpSpPr>
          <a:xfrm>
            <a:off x="1784627" y="3469693"/>
            <a:ext cx="11587347" cy="5932202"/>
            <a:chOff x="525064" y="1630228"/>
            <a:chExt cx="7027071" cy="3597545"/>
          </a:xfrm>
        </p:grpSpPr>
        <p:pic>
          <p:nvPicPr>
            <p:cNvPr id="4" name="Image 3">
              <a:extLst>
                <a:ext uri="{FF2B5EF4-FFF2-40B4-BE49-F238E27FC236}">
                  <a16:creationId xmlns:a16="http://schemas.microsoft.com/office/drawing/2014/main" id="{2DCD0337-3586-4B69-98A9-635CAEA62327}"/>
                </a:ext>
              </a:extLst>
            </p:cNvPr>
            <p:cNvPicPr>
              <a:picLocks noChangeAspect="1"/>
            </p:cNvPicPr>
            <p:nvPr/>
          </p:nvPicPr>
          <p:blipFill>
            <a:blip r:embed="rId3"/>
            <a:stretch>
              <a:fillRect/>
            </a:stretch>
          </p:blipFill>
          <p:spPr>
            <a:xfrm>
              <a:off x="525064" y="1630228"/>
              <a:ext cx="7027071" cy="3597545"/>
            </a:xfrm>
            <a:prstGeom prst="rect">
              <a:avLst/>
            </a:prstGeom>
          </p:spPr>
        </p:pic>
        <p:sp>
          <p:nvSpPr>
            <p:cNvPr id="7" name="Rectangle 6">
              <a:extLst>
                <a:ext uri="{FF2B5EF4-FFF2-40B4-BE49-F238E27FC236}">
                  <a16:creationId xmlns:a16="http://schemas.microsoft.com/office/drawing/2014/main" id="{5BC3323C-3874-49D8-B09D-75ED3D101D57}"/>
                </a:ext>
              </a:extLst>
            </p:cNvPr>
            <p:cNvSpPr/>
            <p:nvPr/>
          </p:nvSpPr>
          <p:spPr>
            <a:xfrm>
              <a:off x="2042438" y="1843504"/>
              <a:ext cx="3816495" cy="364299"/>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3958" dirty="0" err="1">
                  <a:solidFill>
                    <a:srgbClr val="294179"/>
                  </a:solidFill>
                </a:rPr>
                <a:t>WhC</a:t>
              </a:r>
              <a:r>
                <a:rPr lang="fr-FR" sz="3958" dirty="0">
                  <a:solidFill>
                    <a:srgbClr val="294179"/>
                  </a:solidFill>
                </a:rPr>
                <a:t> Obligations by </a:t>
              </a:r>
              <a:r>
                <a:rPr lang="fr-FR" sz="3958" dirty="0" err="1">
                  <a:solidFill>
                    <a:srgbClr val="294179"/>
                  </a:solidFill>
                </a:rPr>
                <a:t>period</a:t>
              </a:r>
              <a:endParaRPr lang="fr-FR" sz="3958" dirty="0">
                <a:solidFill>
                  <a:srgbClr val="294179"/>
                </a:solidFill>
              </a:endParaRPr>
            </a:p>
          </p:txBody>
        </p:sp>
        <p:sp>
          <p:nvSpPr>
            <p:cNvPr id="13" name="Rectangle 12">
              <a:extLst>
                <a:ext uri="{FF2B5EF4-FFF2-40B4-BE49-F238E27FC236}">
                  <a16:creationId xmlns:a16="http://schemas.microsoft.com/office/drawing/2014/main" id="{0A80361C-D0B2-4A94-8618-FEE6D7C09637}"/>
                </a:ext>
              </a:extLst>
            </p:cNvPr>
            <p:cNvSpPr/>
            <p:nvPr/>
          </p:nvSpPr>
          <p:spPr>
            <a:xfrm>
              <a:off x="2436045" y="4399900"/>
              <a:ext cx="1126068" cy="365125"/>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2309" dirty="0">
                  <a:solidFill>
                    <a:srgbClr val="294179"/>
                  </a:solidFill>
                </a:rPr>
                <a:t>2011-2014</a:t>
              </a:r>
            </a:p>
          </p:txBody>
        </p:sp>
        <p:sp>
          <p:nvSpPr>
            <p:cNvPr id="14" name="Rectangle 13">
              <a:extLst>
                <a:ext uri="{FF2B5EF4-FFF2-40B4-BE49-F238E27FC236}">
                  <a16:creationId xmlns:a16="http://schemas.microsoft.com/office/drawing/2014/main" id="{FBD93A0A-603C-431A-A72E-7F44FD3FA175}"/>
                </a:ext>
              </a:extLst>
            </p:cNvPr>
            <p:cNvSpPr/>
            <p:nvPr/>
          </p:nvSpPr>
          <p:spPr>
            <a:xfrm>
              <a:off x="1210732" y="4399900"/>
              <a:ext cx="1126068" cy="365125"/>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2309" dirty="0">
                  <a:solidFill>
                    <a:srgbClr val="294179"/>
                  </a:solidFill>
                </a:rPr>
                <a:t>2006-2009</a:t>
              </a:r>
            </a:p>
          </p:txBody>
        </p:sp>
        <p:sp>
          <p:nvSpPr>
            <p:cNvPr id="15" name="Rectangle 14">
              <a:extLst>
                <a:ext uri="{FF2B5EF4-FFF2-40B4-BE49-F238E27FC236}">
                  <a16:creationId xmlns:a16="http://schemas.microsoft.com/office/drawing/2014/main" id="{4A774E05-FA3A-4E03-8588-85268362CE67}"/>
                </a:ext>
              </a:extLst>
            </p:cNvPr>
            <p:cNvSpPr/>
            <p:nvPr/>
          </p:nvSpPr>
          <p:spPr>
            <a:xfrm>
              <a:off x="3661358" y="4399899"/>
              <a:ext cx="1126068" cy="365125"/>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2309" dirty="0">
                  <a:solidFill>
                    <a:srgbClr val="294179"/>
                  </a:solidFill>
                </a:rPr>
                <a:t>2015-2017</a:t>
              </a:r>
            </a:p>
          </p:txBody>
        </p:sp>
        <p:sp>
          <p:nvSpPr>
            <p:cNvPr id="16" name="Rectangle 15">
              <a:extLst>
                <a:ext uri="{FF2B5EF4-FFF2-40B4-BE49-F238E27FC236}">
                  <a16:creationId xmlns:a16="http://schemas.microsoft.com/office/drawing/2014/main" id="{DDC01E62-044B-4747-8B17-F6B32B9138E8}"/>
                </a:ext>
              </a:extLst>
            </p:cNvPr>
            <p:cNvSpPr/>
            <p:nvPr/>
          </p:nvSpPr>
          <p:spPr>
            <a:xfrm>
              <a:off x="4886672" y="4399898"/>
              <a:ext cx="1126068" cy="365125"/>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2309" dirty="0">
                  <a:solidFill>
                    <a:srgbClr val="294179"/>
                  </a:solidFill>
                </a:rPr>
                <a:t>2018-2021</a:t>
              </a:r>
            </a:p>
          </p:txBody>
        </p:sp>
        <p:sp>
          <p:nvSpPr>
            <p:cNvPr id="18" name="Rectangle 17">
              <a:extLst>
                <a:ext uri="{FF2B5EF4-FFF2-40B4-BE49-F238E27FC236}">
                  <a16:creationId xmlns:a16="http://schemas.microsoft.com/office/drawing/2014/main" id="{35871C80-8C05-4FE7-89CB-0A5890FC691E}"/>
                </a:ext>
              </a:extLst>
            </p:cNvPr>
            <p:cNvSpPr/>
            <p:nvPr/>
          </p:nvSpPr>
          <p:spPr>
            <a:xfrm>
              <a:off x="6111986" y="4399897"/>
              <a:ext cx="1126068" cy="365125"/>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2309" dirty="0">
                  <a:solidFill>
                    <a:srgbClr val="294179"/>
                  </a:solidFill>
                </a:rPr>
                <a:t>2022-2025</a:t>
              </a:r>
            </a:p>
          </p:txBody>
        </p:sp>
        <p:sp>
          <p:nvSpPr>
            <p:cNvPr id="20" name="Rectangle 19">
              <a:extLst>
                <a:ext uri="{FF2B5EF4-FFF2-40B4-BE49-F238E27FC236}">
                  <a16:creationId xmlns:a16="http://schemas.microsoft.com/office/drawing/2014/main" id="{A7894584-2089-4F30-9807-EDD93611FEC5}"/>
                </a:ext>
              </a:extLst>
            </p:cNvPr>
            <p:cNvSpPr/>
            <p:nvPr/>
          </p:nvSpPr>
          <p:spPr>
            <a:xfrm>
              <a:off x="3103384" y="4765022"/>
              <a:ext cx="1016702" cy="365125"/>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1979" dirty="0" err="1">
                  <a:solidFill>
                    <a:srgbClr val="294179"/>
                  </a:solidFill>
                </a:rPr>
                <a:t>Classic</a:t>
              </a:r>
              <a:r>
                <a:rPr lang="fr-FR" sz="1979" dirty="0">
                  <a:solidFill>
                    <a:srgbClr val="294179"/>
                  </a:solidFill>
                </a:rPr>
                <a:t> </a:t>
              </a:r>
              <a:r>
                <a:rPr lang="fr-FR" sz="1979" dirty="0" err="1">
                  <a:solidFill>
                    <a:srgbClr val="294179"/>
                  </a:solidFill>
                </a:rPr>
                <a:t>WhC</a:t>
              </a:r>
              <a:endParaRPr lang="fr-FR" sz="1979" dirty="0">
                <a:solidFill>
                  <a:srgbClr val="294179"/>
                </a:solidFill>
              </a:endParaRPr>
            </a:p>
          </p:txBody>
        </p:sp>
        <p:sp>
          <p:nvSpPr>
            <p:cNvPr id="21" name="Rectangle 20">
              <a:extLst>
                <a:ext uri="{FF2B5EF4-FFF2-40B4-BE49-F238E27FC236}">
                  <a16:creationId xmlns:a16="http://schemas.microsoft.com/office/drawing/2014/main" id="{9B964067-A599-4054-817B-63B81DEB6515}"/>
                </a:ext>
              </a:extLst>
            </p:cNvPr>
            <p:cNvSpPr/>
            <p:nvPr/>
          </p:nvSpPr>
          <p:spPr>
            <a:xfrm>
              <a:off x="4311057" y="4765021"/>
              <a:ext cx="1016702" cy="365125"/>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1979" dirty="0">
                  <a:solidFill>
                    <a:srgbClr val="294179"/>
                  </a:solidFill>
                </a:rPr>
                <a:t>Energy </a:t>
              </a:r>
              <a:r>
                <a:rPr lang="fr-FR" sz="1979" dirty="0" err="1">
                  <a:solidFill>
                    <a:srgbClr val="294179"/>
                  </a:solidFill>
                </a:rPr>
                <a:t>poverty</a:t>
              </a:r>
              <a:r>
                <a:rPr lang="fr-FR" sz="1979" dirty="0">
                  <a:solidFill>
                    <a:srgbClr val="294179"/>
                  </a:solidFill>
                </a:rPr>
                <a:t> </a:t>
              </a:r>
              <a:r>
                <a:rPr lang="fr-FR" sz="1979" dirty="0" err="1">
                  <a:solidFill>
                    <a:srgbClr val="294179"/>
                  </a:solidFill>
                </a:rPr>
                <a:t>WhC</a:t>
              </a:r>
              <a:endParaRPr lang="fr-FR" sz="1979" dirty="0">
                <a:solidFill>
                  <a:srgbClr val="294179"/>
                </a:solidFill>
              </a:endParaRPr>
            </a:p>
          </p:txBody>
        </p:sp>
      </p:grpSp>
      <p:grpSp>
        <p:nvGrpSpPr>
          <p:cNvPr id="29" name="Groupe 28">
            <a:extLst>
              <a:ext uri="{FF2B5EF4-FFF2-40B4-BE49-F238E27FC236}">
                <a16:creationId xmlns:a16="http://schemas.microsoft.com/office/drawing/2014/main" id="{52B53159-FD26-459C-81B0-F11A38BCE681}"/>
              </a:ext>
            </a:extLst>
          </p:cNvPr>
          <p:cNvGrpSpPr/>
          <p:nvPr/>
        </p:nvGrpSpPr>
        <p:grpSpPr>
          <a:xfrm>
            <a:off x="14222353" y="3310634"/>
            <a:ext cx="4694319" cy="6250319"/>
            <a:chOff x="8377321" y="1758279"/>
            <a:chExt cx="2846839" cy="3790465"/>
          </a:xfrm>
        </p:grpSpPr>
        <p:sp>
          <p:nvSpPr>
            <p:cNvPr id="9" name="Rectangle 8">
              <a:extLst>
                <a:ext uri="{FF2B5EF4-FFF2-40B4-BE49-F238E27FC236}">
                  <a16:creationId xmlns:a16="http://schemas.microsoft.com/office/drawing/2014/main" id="{4CD72F5D-C48C-428C-8CF2-A95548D498C5}"/>
                </a:ext>
              </a:extLst>
            </p:cNvPr>
            <p:cNvSpPr/>
            <p:nvPr/>
          </p:nvSpPr>
          <p:spPr>
            <a:xfrm>
              <a:off x="8377321" y="1758279"/>
              <a:ext cx="2846839" cy="1140329"/>
            </a:xfrm>
            <a:prstGeom prst="rect">
              <a:avLst/>
            </a:prstGeom>
            <a:ln>
              <a:solidFill>
                <a:srgbClr val="005092"/>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3958" b="1" dirty="0" err="1"/>
                <a:t>Classic</a:t>
              </a:r>
              <a:r>
                <a:rPr lang="fr-FR" sz="3958" b="1" dirty="0"/>
                <a:t> </a:t>
              </a:r>
              <a:r>
                <a:rPr lang="fr-FR" sz="3958" b="1" dirty="0" err="1"/>
                <a:t>WhC</a:t>
              </a:r>
              <a:r>
                <a:rPr lang="fr-FR" sz="3958" b="1" dirty="0"/>
                <a:t> </a:t>
              </a:r>
              <a:r>
                <a:rPr lang="fr-FR" sz="3958" b="1" dirty="0" err="1"/>
                <a:t>target</a:t>
              </a:r>
              <a:endParaRPr lang="fr-FR" sz="3958" b="1" dirty="0"/>
            </a:p>
            <a:p>
              <a:pPr algn="ctr"/>
              <a:r>
                <a:rPr lang="fr-FR" sz="3958" dirty="0">
                  <a:solidFill>
                    <a:srgbClr val="5B9BD4"/>
                  </a:solidFill>
                </a:rPr>
                <a:t>1970 </a:t>
              </a:r>
              <a:r>
                <a:rPr lang="fr-FR" sz="3958" dirty="0" err="1">
                  <a:solidFill>
                    <a:srgbClr val="5B9BD4"/>
                  </a:solidFill>
                </a:rPr>
                <a:t>TWhcumac</a:t>
              </a:r>
              <a:endParaRPr lang="fr-FR" sz="3958" dirty="0">
                <a:solidFill>
                  <a:srgbClr val="5B9BD4"/>
                </a:solidFill>
              </a:endParaRPr>
            </a:p>
          </p:txBody>
        </p:sp>
        <p:sp>
          <p:nvSpPr>
            <p:cNvPr id="23" name="Rectangle 22">
              <a:extLst>
                <a:ext uri="{FF2B5EF4-FFF2-40B4-BE49-F238E27FC236}">
                  <a16:creationId xmlns:a16="http://schemas.microsoft.com/office/drawing/2014/main" id="{EC9A28BE-587B-43D8-9110-4C1121388EE4}"/>
                </a:ext>
              </a:extLst>
            </p:cNvPr>
            <p:cNvSpPr/>
            <p:nvPr/>
          </p:nvSpPr>
          <p:spPr>
            <a:xfrm>
              <a:off x="8377321" y="3083347"/>
              <a:ext cx="2846839" cy="1140329"/>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3958" b="1" dirty="0"/>
                <a:t>Energy </a:t>
              </a:r>
              <a:r>
                <a:rPr lang="fr-FR" sz="3958" b="1" dirty="0" err="1"/>
                <a:t>poverty</a:t>
              </a:r>
              <a:r>
                <a:rPr lang="fr-FR" sz="3958" b="1" dirty="0"/>
                <a:t> </a:t>
              </a:r>
              <a:r>
                <a:rPr lang="fr-FR" sz="3958" b="1" dirty="0" err="1"/>
                <a:t>WhC</a:t>
              </a:r>
              <a:r>
                <a:rPr lang="fr-FR" sz="3958" b="1" dirty="0"/>
                <a:t> </a:t>
              </a:r>
              <a:r>
                <a:rPr lang="fr-FR" sz="3958" b="1" dirty="0" err="1"/>
                <a:t>target</a:t>
              </a:r>
              <a:endParaRPr lang="fr-FR" sz="3958" b="1" dirty="0"/>
            </a:p>
            <a:p>
              <a:pPr algn="ctr"/>
              <a:r>
                <a:rPr lang="fr-FR" sz="3958" dirty="0">
                  <a:solidFill>
                    <a:srgbClr val="EC7C30"/>
                  </a:solidFill>
                </a:rPr>
                <a:t>1130 </a:t>
              </a:r>
              <a:r>
                <a:rPr lang="fr-FR" sz="3958" dirty="0" err="1">
                  <a:solidFill>
                    <a:srgbClr val="EC7C30"/>
                  </a:solidFill>
                </a:rPr>
                <a:t>Twhcumac</a:t>
              </a:r>
              <a:endParaRPr lang="fr-FR" sz="3958" dirty="0">
                <a:solidFill>
                  <a:srgbClr val="EC7C30"/>
                </a:solidFill>
              </a:endParaRPr>
            </a:p>
          </p:txBody>
        </p:sp>
        <p:sp>
          <p:nvSpPr>
            <p:cNvPr id="24" name="Rectangle 23">
              <a:extLst>
                <a:ext uri="{FF2B5EF4-FFF2-40B4-BE49-F238E27FC236}">
                  <a16:creationId xmlns:a16="http://schemas.microsoft.com/office/drawing/2014/main" id="{FF15A6BE-95FA-4106-858C-58F856E10968}"/>
                </a:ext>
              </a:extLst>
            </p:cNvPr>
            <p:cNvSpPr/>
            <p:nvPr/>
          </p:nvSpPr>
          <p:spPr>
            <a:xfrm>
              <a:off x="8377321" y="4408415"/>
              <a:ext cx="2846839" cy="1140329"/>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lnSpc>
                  <a:spcPct val="90000"/>
                </a:lnSpc>
                <a:spcBef>
                  <a:spcPts val="1649"/>
                </a:spcBef>
              </a:pPr>
              <a:r>
                <a:rPr lang="fr-FR" sz="3958" b="1" dirty="0"/>
                <a:t>Total </a:t>
              </a:r>
              <a:r>
                <a:rPr lang="fr-FR" sz="3958" b="1" dirty="0" err="1"/>
                <a:t>target</a:t>
              </a:r>
              <a:r>
                <a:rPr lang="fr-FR" sz="3958" b="1" dirty="0"/>
                <a:t> for the 5th </a:t>
              </a:r>
              <a:r>
                <a:rPr lang="fr-FR" sz="3958" b="1" dirty="0" err="1"/>
                <a:t>period</a:t>
              </a:r>
              <a:endParaRPr lang="fr-FR" sz="3958" b="1" dirty="0"/>
            </a:p>
            <a:p>
              <a:pPr algn="ctr">
                <a:lnSpc>
                  <a:spcPct val="90000"/>
                </a:lnSpc>
                <a:spcBef>
                  <a:spcPts val="1649"/>
                </a:spcBef>
              </a:pPr>
              <a:r>
                <a:rPr lang="fr-FR" sz="3958" dirty="0">
                  <a:solidFill>
                    <a:srgbClr val="294179"/>
                  </a:solidFill>
                </a:rPr>
                <a:t>3100 </a:t>
              </a:r>
              <a:r>
                <a:rPr lang="fr-FR" sz="3958" dirty="0" err="1">
                  <a:solidFill>
                    <a:srgbClr val="294179"/>
                  </a:solidFill>
                </a:rPr>
                <a:t>TWhcumac</a:t>
              </a:r>
              <a:endParaRPr lang="fr-FR" sz="3958" dirty="0">
                <a:solidFill>
                  <a:srgbClr val="294179"/>
                </a:solidFill>
              </a:endParaRPr>
            </a:p>
          </p:txBody>
        </p:sp>
      </p:grpSp>
    </p:spTree>
    <p:extLst>
      <p:ext uri="{BB962C8B-B14F-4D97-AF65-F5344CB8AC3E}">
        <p14:creationId xmlns:p14="http://schemas.microsoft.com/office/powerpoint/2010/main" val="1013553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DCE377E-C559-4989-AF18-D110318FFBBF}"/>
              </a:ext>
            </a:extLst>
          </p:cNvPr>
          <p:cNvSpPr>
            <a:spLocks noGrp="1"/>
          </p:cNvSpPr>
          <p:nvPr>
            <p:ph type="title"/>
          </p:nvPr>
        </p:nvSpPr>
        <p:spPr/>
        <p:txBody>
          <a:bodyPr/>
          <a:lstStyle/>
          <a:p>
            <a:r>
              <a:rPr lang="en-GB" dirty="0"/>
              <a:t>The French obligation scheme</a:t>
            </a:r>
            <a:endParaRPr lang="fr-FR" dirty="0"/>
          </a:p>
        </p:txBody>
      </p:sp>
      <p:sp>
        <p:nvSpPr>
          <p:cNvPr id="5" name="Espace réservé du numéro de diapositive 4">
            <a:extLst>
              <a:ext uri="{FF2B5EF4-FFF2-40B4-BE49-F238E27FC236}">
                <a16:creationId xmlns:a16="http://schemas.microsoft.com/office/drawing/2014/main" id="{22176940-FFB8-41A9-AD07-16F51A5D2B6B}"/>
              </a:ext>
            </a:extLst>
          </p:cNvPr>
          <p:cNvSpPr>
            <a:spLocks noGrp="1"/>
          </p:cNvSpPr>
          <p:nvPr>
            <p:ph type="sldNum" sz="quarter" idx="4294967295"/>
          </p:nvPr>
        </p:nvSpPr>
        <p:spPr/>
        <p:txBody>
          <a:bodyPr/>
          <a:lstStyle/>
          <a:p>
            <a:fld id="{D03C8918-B954-4A43-B948-19DD653BC222}" type="slidenum">
              <a:rPr lang="fr-FR" smtClean="0"/>
              <a:t>7</a:t>
            </a:fld>
            <a:endParaRPr lang="fr-FR"/>
          </a:p>
        </p:txBody>
      </p:sp>
      <p:sp>
        <p:nvSpPr>
          <p:cNvPr id="6" name="Title 3">
            <a:extLst>
              <a:ext uri="{FF2B5EF4-FFF2-40B4-BE49-F238E27FC236}">
                <a16:creationId xmlns:a16="http://schemas.microsoft.com/office/drawing/2014/main" id="{363FA459-4273-4B06-942D-72C52B576E8C}"/>
              </a:ext>
            </a:extLst>
          </p:cNvPr>
          <p:cNvSpPr txBox="1">
            <a:spLocks/>
          </p:cNvSpPr>
          <p:nvPr/>
        </p:nvSpPr>
        <p:spPr>
          <a:xfrm>
            <a:off x="945561" y="1292309"/>
            <a:ext cx="15142384" cy="1490459"/>
          </a:xfrm>
          <a:prstGeom prst="rect">
            <a:avLst/>
          </a:prstGeom>
        </p:spPr>
        <p:txBody>
          <a:bodyPr vert="horz" lIns="150781" tIns="75390" rIns="150781" bIns="753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Value of the CEE market (</a:t>
            </a:r>
            <a:r>
              <a:rPr lang="en-US" dirty="0" err="1"/>
              <a:t>jan</a:t>
            </a:r>
            <a:r>
              <a:rPr lang="en-US" dirty="0"/>
              <a:t> 2023- dec2023) </a:t>
            </a:r>
            <a:endParaRPr lang="en-GB" dirty="0"/>
          </a:p>
        </p:txBody>
      </p:sp>
      <p:sp>
        <p:nvSpPr>
          <p:cNvPr id="9" name="Rectangle 8">
            <a:extLst>
              <a:ext uri="{FF2B5EF4-FFF2-40B4-BE49-F238E27FC236}">
                <a16:creationId xmlns:a16="http://schemas.microsoft.com/office/drawing/2014/main" id="{4CD72F5D-C48C-428C-8CF2-A95548D498C5}"/>
              </a:ext>
            </a:extLst>
          </p:cNvPr>
          <p:cNvSpPr/>
          <p:nvPr/>
        </p:nvSpPr>
        <p:spPr>
          <a:xfrm>
            <a:off x="1059879" y="2593465"/>
            <a:ext cx="8113630" cy="1064137"/>
          </a:xfrm>
          <a:prstGeom prst="rect">
            <a:avLst/>
          </a:prstGeom>
          <a:ln>
            <a:solidFill>
              <a:srgbClr val="005092"/>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3958" b="1" dirty="0" err="1"/>
              <a:t>Classic</a:t>
            </a:r>
            <a:r>
              <a:rPr lang="fr-FR" sz="3958" b="1" dirty="0"/>
              <a:t> </a:t>
            </a:r>
            <a:r>
              <a:rPr lang="fr-FR" sz="3958" b="1" dirty="0" err="1"/>
              <a:t>WhC</a:t>
            </a:r>
            <a:r>
              <a:rPr lang="fr-FR" sz="3958" b="1" dirty="0"/>
              <a:t> </a:t>
            </a:r>
            <a:r>
              <a:rPr lang="fr-FR" sz="3958" b="1" dirty="0" err="1"/>
              <a:t>issued</a:t>
            </a:r>
            <a:endParaRPr lang="fr-FR" sz="3958" b="1" dirty="0"/>
          </a:p>
          <a:p>
            <a:pPr algn="ctr"/>
            <a:r>
              <a:rPr lang="fr-FR" sz="3958" dirty="0">
                <a:solidFill>
                  <a:srgbClr val="5B9BD4"/>
                </a:solidFill>
              </a:rPr>
              <a:t>402 </a:t>
            </a:r>
            <a:r>
              <a:rPr lang="fr-FR" sz="3958" dirty="0" err="1">
                <a:solidFill>
                  <a:srgbClr val="5B9BD4"/>
                </a:solidFill>
              </a:rPr>
              <a:t>TWhcumac</a:t>
            </a:r>
            <a:endParaRPr lang="fr-FR" sz="3958" dirty="0">
              <a:solidFill>
                <a:srgbClr val="5B9BD4"/>
              </a:solidFill>
            </a:endParaRPr>
          </a:p>
        </p:txBody>
      </p:sp>
      <p:sp>
        <p:nvSpPr>
          <p:cNvPr id="23" name="Rectangle 22">
            <a:extLst>
              <a:ext uri="{FF2B5EF4-FFF2-40B4-BE49-F238E27FC236}">
                <a16:creationId xmlns:a16="http://schemas.microsoft.com/office/drawing/2014/main" id="{EC9A28BE-587B-43D8-9110-4C1121388EE4}"/>
              </a:ext>
            </a:extLst>
          </p:cNvPr>
          <p:cNvSpPr/>
          <p:nvPr/>
        </p:nvSpPr>
        <p:spPr>
          <a:xfrm>
            <a:off x="1059879" y="7377818"/>
            <a:ext cx="8113630" cy="115417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3958" b="1" dirty="0"/>
              <a:t>Energy </a:t>
            </a:r>
            <a:r>
              <a:rPr lang="fr-FR" sz="3958" b="1" dirty="0" err="1"/>
              <a:t>poverty</a:t>
            </a:r>
            <a:r>
              <a:rPr lang="fr-FR" sz="3958" b="1" dirty="0"/>
              <a:t> </a:t>
            </a:r>
            <a:r>
              <a:rPr lang="fr-FR" sz="3958" b="1" dirty="0" err="1"/>
              <a:t>WhC</a:t>
            </a:r>
            <a:r>
              <a:rPr lang="fr-FR" sz="3958" b="1" dirty="0"/>
              <a:t> </a:t>
            </a:r>
            <a:r>
              <a:rPr lang="fr-FR" sz="3958" b="1" dirty="0" err="1"/>
              <a:t>issued</a:t>
            </a:r>
            <a:endParaRPr lang="fr-FR" sz="3958" b="1" dirty="0"/>
          </a:p>
          <a:p>
            <a:pPr algn="ctr"/>
            <a:r>
              <a:rPr lang="fr-FR" sz="3958" dirty="0">
                <a:solidFill>
                  <a:srgbClr val="EC7C30"/>
                </a:solidFill>
              </a:rPr>
              <a:t>157 </a:t>
            </a:r>
            <a:r>
              <a:rPr lang="fr-FR" sz="3958" dirty="0" err="1">
                <a:solidFill>
                  <a:srgbClr val="EC7C30"/>
                </a:solidFill>
              </a:rPr>
              <a:t>Twhcumac</a:t>
            </a:r>
            <a:endParaRPr lang="fr-FR" sz="3958" dirty="0">
              <a:solidFill>
                <a:srgbClr val="EC7C30"/>
              </a:solidFill>
            </a:endParaRPr>
          </a:p>
        </p:txBody>
      </p:sp>
      <p:sp>
        <p:nvSpPr>
          <p:cNvPr id="24" name="Rectangle 23">
            <a:extLst>
              <a:ext uri="{FF2B5EF4-FFF2-40B4-BE49-F238E27FC236}">
                <a16:creationId xmlns:a16="http://schemas.microsoft.com/office/drawing/2014/main" id="{FF15A6BE-95FA-4106-858C-58F856E10968}"/>
              </a:ext>
            </a:extLst>
          </p:cNvPr>
          <p:cNvSpPr/>
          <p:nvPr/>
        </p:nvSpPr>
        <p:spPr>
          <a:xfrm>
            <a:off x="1059878" y="8881658"/>
            <a:ext cx="18698333" cy="149289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lnSpc>
                <a:spcPct val="90000"/>
              </a:lnSpc>
              <a:spcBef>
                <a:spcPts val="1649"/>
              </a:spcBef>
            </a:pPr>
            <a:r>
              <a:rPr lang="fr-FR" sz="3958" b="1" dirty="0"/>
              <a:t>Total value for the </a:t>
            </a:r>
            <a:r>
              <a:rPr lang="fr-FR" sz="3958" b="1" dirty="0" err="1"/>
              <a:t>period</a:t>
            </a:r>
            <a:endParaRPr lang="fr-FR" sz="3958" b="1" dirty="0"/>
          </a:p>
          <a:p>
            <a:pPr algn="ctr">
              <a:lnSpc>
                <a:spcPct val="90000"/>
              </a:lnSpc>
              <a:spcBef>
                <a:spcPts val="1649"/>
              </a:spcBef>
            </a:pPr>
            <a:r>
              <a:rPr lang="fr-FR" sz="3958" dirty="0">
                <a:solidFill>
                  <a:srgbClr val="294179"/>
                </a:solidFill>
              </a:rPr>
              <a:t>~5M€</a:t>
            </a:r>
          </a:p>
        </p:txBody>
      </p:sp>
      <p:sp>
        <p:nvSpPr>
          <p:cNvPr id="25" name="Rectangle 24">
            <a:extLst>
              <a:ext uri="{FF2B5EF4-FFF2-40B4-BE49-F238E27FC236}">
                <a16:creationId xmlns:a16="http://schemas.microsoft.com/office/drawing/2014/main" id="{0E4F0DDE-0E83-4A1C-8533-5836D2D39A1A}"/>
              </a:ext>
            </a:extLst>
          </p:cNvPr>
          <p:cNvSpPr/>
          <p:nvPr/>
        </p:nvSpPr>
        <p:spPr>
          <a:xfrm>
            <a:off x="1059880" y="4158236"/>
            <a:ext cx="8113630" cy="1064137"/>
          </a:xfrm>
          <a:prstGeom prst="rect">
            <a:avLst/>
          </a:prstGeom>
          <a:ln>
            <a:solidFill>
              <a:srgbClr val="005092"/>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3958" b="1" dirty="0" err="1"/>
              <a:t>Classic</a:t>
            </a:r>
            <a:r>
              <a:rPr lang="fr-FR" sz="3958" b="1" dirty="0"/>
              <a:t> </a:t>
            </a:r>
            <a:r>
              <a:rPr lang="fr-FR" sz="3958" b="1" dirty="0" err="1"/>
              <a:t>WhC</a:t>
            </a:r>
            <a:r>
              <a:rPr lang="fr-FR" sz="3958" b="1" dirty="0"/>
              <a:t> </a:t>
            </a:r>
            <a:r>
              <a:rPr lang="fr-FR" sz="3958" b="1" dirty="0" err="1"/>
              <a:t>market</a:t>
            </a:r>
            <a:r>
              <a:rPr lang="fr-FR" sz="3958" b="1" dirty="0"/>
              <a:t> </a:t>
            </a:r>
            <a:r>
              <a:rPr lang="fr-FR" sz="3958" b="1" dirty="0" err="1"/>
              <a:t>price</a:t>
            </a:r>
            <a:endParaRPr lang="fr-FR" sz="3958" b="1" dirty="0"/>
          </a:p>
          <a:p>
            <a:pPr algn="ctr"/>
            <a:r>
              <a:rPr lang="fr-FR" sz="3958" dirty="0">
                <a:solidFill>
                  <a:srgbClr val="5B9BD4"/>
                </a:solidFill>
              </a:rPr>
              <a:t>8 €/</a:t>
            </a:r>
            <a:r>
              <a:rPr lang="fr-FR" sz="3958" dirty="0" err="1">
                <a:solidFill>
                  <a:srgbClr val="5B9BD4"/>
                </a:solidFill>
              </a:rPr>
              <a:t>MWhc</a:t>
            </a:r>
            <a:endParaRPr lang="fr-FR" sz="3958" dirty="0">
              <a:solidFill>
                <a:srgbClr val="5B9BD4"/>
              </a:solidFill>
            </a:endParaRPr>
          </a:p>
        </p:txBody>
      </p:sp>
      <p:sp>
        <p:nvSpPr>
          <p:cNvPr id="26" name="Rectangle 25">
            <a:extLst>
              <a:ext uri="{FF2B5EF4-FFF2-40B4-BE49-F238E27FC236}">
                <a16:creationId xmlns:a16="http://schemas.microsoft.com/office/drawing/2014/main" id="{2938B718-B676-4028-BCC8-83CFDF3DE276}"/>
              </a:ext>
            </a:extLst>
          </p:cNvPr>
          <p:cNvSpPr/>
          <p:nvPr/>
        </p:nvSpPr>
        <p:spPr>
          <a:xfrm>
            <a:off x="1059879" y="5723007"/>
            <a:ext cx="8113630" cy="115417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3600" b="1" dirty="0"/>
              <a:t>Energy </a:t>
            </a:r>
            <a:r>
              <a:rPr lang="fr-FR" sz="3600" b="1" dirty="0" err="1"/>
              <a:t>poverty</a:t>
            </a:r>
            <a:r>
              <a:rPr lang="fr-FR" sz="3600" b="1" dirty="0"/>
              <a:t> </a:t>
            </a:r>
            <a:r>
              <a:rPr lang="fr-FR" sz="3600" b="1" dirty="0" err="1"/>
              <a:t>WhC</a:t>
            </a:r>
            <a:r>
              <a:rPr lang="fr-FR" sz="3600" b="1" dirty="0"/>
              <a:t> </a:t>
            </a:r>
            <a:r>
              <a:rPr lang="fr-FR" sz="3600" b="1" dirty="0" err="1"/>
              <a:t>market</a:t>
            </a:r>
            <a:r>
              <a:rPr lang="fr-FR" sz="3600" b="1" dirty="0"/>
              <a:t> </a:t>
            </a:r>
            <a:r>
              <a:rPr lang="fr-FR" sz="3600" b="1" dirty="0" err="1"/>
              <a:t>price</a:t>
            </a:r>
            <a:r>
              <a:rPr lang="fr-FR" sz="3600" b="1" dirty="0"/>
              <a:t> </a:t>
            </a:r>
          </a:p>
          <a:p>
            <a:pPr algn="ctr"/>
            <a:r>
              <a:rPr lang="fr-FR" sz="3958" dirty="0">
                <a:solidFill>
                  <a:srgbClr val="EC7C30"/>
                </a:solidFill>
              </a:rPr>
              <a:t>9 €/</a:t>
            </a:r>
            <a:r>
              <a:rPr lang="fr-FR" sz="3958" dirty="0" err="1">
                <a:solidFill>
                  <a:srgbClr val="EC7C30"/>
                </a:solidFill>
              </a:rPr>
              <a:t>MWhc</a:t>
            </a:r>
            <a:endParaRPr lang="fr-FR" sz="3958" dirty="0">
              <a:solidFill>
                <a:srgbClr val="EC7C30"/>
              </a:solidFill>
            </a:endParaRPr>
          </a:p>
        </p:txBody>
      </p:sp>
      <p:sp>
        <p:nvSpPr>
          <p:cNvPr id="10" name="Rectangle 9">
            <a:extLst>
              <a:ext uri="{FF2B5EF4-FFF2-40B4-BE49-F238E27FC236}">
                <a16:creationId xmlns:a16="http://schemas.microsoft.com/office/drawing/2014/main" id="{428D8B37-35DD-4AA3-9EF3-AAF8746744EC}"/>
              </a:ext>
            </a:extLst>
          </p:cNvPr>
          <p:cNvSpPr/>
          <p:nvPr/>
        </p:nvSpPr>
        <p:spPr>
          <a:xfrm>
            <a:off x="945561" y="10544033"/>
            <a:ext cx="6752746" cy="369332"/>
          </a:xfrm>
          <a:prstGeom prst="rect">
            <a:avLst/>
          </a:prstGeom>
        </p:spPr>
        <p:txBody>
          <a:bodyPr wrap="none">
            <a:spAutoFit/>
          </a:bodyPr>
          <a:lstStyle/>
          <a:p>
            <a:r>
              <a:rPr lang="fr-FR"/>
              <a:t>https://www.emmy.fr/public/donnees-mensuelles?precarite=false</a:t>
            </a:r>
            <a:endParaRPr lang="fr-FR" dirty="0"/>
          </a:p>
        </p:txBody>
      </p:sp>
      <p:sp>
        <p:nvSpPr>
          <p:cNvPr id="11" name="Rectangle 10">
            <a:extLst>
              <a:ext uri="{FF2B5EF4-FFF2-40B4-BE49-F238E27FC236}">
                <a16:creationId xmlns:a16="http://schemas.microsoft.com/office/drawing/2014/main" id="{2A13708F-DF71-4FCE-8CAC-913B1ED41A3D}"/>
              </a:ext>
            </a:extLst>
          </p:cNvPr>
          <p:cNvSpPr/>
          <p:nvPr/>
        </p:nvSpPr>
        <p:spPr>
          <a:xfrm>
            <a:off x="945561" y="10913365"/>
            <a:ext cx="16822486" cy="369333"/>
          </a:xfrm>
          <a:prstGeom prst="rect">
            <a:avLst/>
          </a:prstGeom>
        </p:spPr>
        <p:txBody>
          <a:bodyPr wrap="square">
            <a:spAutoFit/>
          </a:bodyPr>
          <a:lstStyle/>
          <a:p>
            <a:r>
              <a:rPr lang="fr-FR" dirty="0"/>
              <a:t>https://www.ecologie.gouv.fr/politiques-publiques/comites-pilotage-lettres-dinformation-statistiques-du-dispositif-certificats#statistiques-de-delivrance-des-cee-2</a:t>
            </a:r>
          </a:p>
        </p:txBody>
      </p:sp>
      <mc:AlternateContent xmlns:mc="http://schemas.openxmlformats.org/markup-compatibility/2006">
        <mc:Choice xmlns:cx1="http://schemas.microsoft.com/office/drawing/2015/9/8/chartex" Requires="cx1">
          <p:graphicFrame>
            <p:nvGraphicFramePr>
              <p:cNvPr id="31" name="Graphique 30">
                <a:extLst>
                  <a:ext uri="{FF2B5EF4-FFF2-40B4-BE49-F238E27FC236}">
                    <a16:creationId xmlns:a16="http://schemas.microsoft.com/office/drawing/2014/main" id="{400B3CAC-652B-4BC4-ACCB-129658F174D3}"/>
                  </a:ext>
                </a:extLst>
              </p:cNvPr>
              <p:cNvGraphicFramePr/>
              <p:nvPr>
                <p:extLst>
                  <p:ext uri="{D42A27DB-BD31-4B8C-83A1-F6EECF244321}">
                    <p14:modId xmlns:p14="http://schemas.microsoft.com/office/powerpoint/2010/main" val="3254291239"/>
                  </p:ext>
                </p:extLst>
              </p:nvPr>
            </p:nvGraphicFramePr>
            <p:xfrm>
              <a:off x="9421356" y="2406934"/>
              <a:ext cx="10498220" cy="6204849"/>
            </p:xfrm>
            <a:graphic>
              <a:graphicData uri="http://schemas.microsoft.com/office/drawing/2014/chartex">
                <cx:chart xmlns:cx="http://schemas.microsoft.com/office/drawing/2014/chartex" xmlns:r="http://schemas.openxmlformats.org/officeDocument/2006/relationships" r:id="rId3"/>
              </a:graphicData>
            </a:graphic>
          </p:graphicFrame>
        </mc:Choice>
        <mc:Fallback>
          <p:pic>
            <p:nvPicPr>
              <p:cNvPr id="31" name="Graphique 30">
                <a:extLst>
                  <a:ext uri="{FF2B5EF4-FFF2-40B4-BE49-F238E27FC236}">
                    <a16:creationId xmlns:a16="http://schemas.microsoft.com/office/drawing/2014/main" id="{400B3CAC-652B-4BC4-ACCB-129658F174D3}"/>
                  </a:ext>
                </a:extLst>
              </p:cNvPr>
              <p:cNvPicPr>
                <a:picLocks noGrp="1" noRot="1" noChangeAspect="1" noMove="1" noResize="1" noEditPoints="1" noAdjustHandles="1" noChangeArrowheads="1" noChangeShapeType="1"/>
              </p:cNvPicPr>
              <p:nvPr/>
            </p:nvPicPr>
            <p:blipFill>
              <a:blip r:embed="rId4"/>
              <a:stretch>
                <a:fillRect/>
              </a:stretch>
            </p:blipFill>
            <p:spPr>
              <a:xfrm>
                <a:off x="9421356" y="2406934"/>
                <a:ext cx="10498220" cy="6204849"/>
              </a:xfrm>
              <a:prstGeom prst="rect">
                <a:avLst/>
              </a:prstGeom>
            </p:spPr>
          </p:pic>
        </mc:Fallback>
      </mc:AlternateContent>
    </p:spTree>
    <p:extLst>
      <p:ext uri="{BB962C8B-B14F-4D97-AF65-F5344CB8AC3E}">
        <p14:creationId xmlns:p14="http://schemas.microsoft.com/office/powerpoint/2010/main" val="2128813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826787DE-5ADB-4CD0-BC5B-356F8A693FDA}"/>
              </a:ext>
            </a:extLst>
          </p:cNvPr>
          <p:cNvSpPr>
            <a:spLocks noGrp="1"/>
          </p:cNvSpPr>
          <p:nvPr>
            <p:ph type="title"/>
          </p:nvPr>
        </p:nvSpPr>
        <p:spPr/>
        <p:txBody>
          <a:bodyPr/>
          <a:lstStyle/>
          <a:p>
            <a:r>
              <a:rPr lang="en-US" dirty="0"/>
              <a:t>What are « Energy Poverty White Certificates » in France?</a:t>
            </a:r>
            <a:endParaRPr lang="fr-FR" dirty="0"/>
          </a:p>
        </p:txBody>
      </p:sp>
      <p:grpSp>
        <p:nvGrpSpPr>
          <p:cNvPr id="6" name="Groupe 5">
            <a:extLst>
              <a:ext uri="{FF2B5EF4-FFF2-40B4-BE49-F238E27FC236}">
                <a16:creationId xmlns:a16="http://schemas.microsoft.com/office/drawing/2014/main" id="{61B92496-ED16-432D-AD8F-8BE708DBD463}"/>
              </a:ext>
            </a:extLst>
          </p:cNvPr>
          <p:cNvGrpSpPr/>
          <p:nvPr/>
        </p:nvGrpSpPr>
        <p:grpSpPr>
          <a:xfrm>
            <a:off x="3176791" y="2354822"/>
            <a:ext cx="16079167" cy="6612925"/>
            <a:chOff x="2151287" y="1427825"/>
            <a:chExt cx="8338912" cy="4010365"/>
          </a:xfrm>
        </p:grpSpPr>
        <p:sp>
          <p:nvSpPr>
            <p:cNvPr id="7" name="Rectangle : coins arrondis 6">
              <a:extLst>
                <a:ext uri="{FF2B5EF4-FFF2-40B4-BE49-F238E27FC236}">
                  <a16:creationId xmlns:a16="http://schemas.microsoft.com/office/drawing/2014/main" id="{7E1B0E49-0B34-4E52-9840-98F5B4CCF716}"/>
                </a:ext>
              </a:extLst>
            </p:cNvPr>
            <p:cNvSpPr/>
            <p:nvPr/>
          </p:nvSpPr>
          <p:spPr>
            <a:xfrm>
              <a:off x="2155144" y="1427825"/>
              <a:ext cx="8331199" cy="903879"/>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defTabSz="1507846"/>
              <a:r>
                <a:rPr lang="en-US" sz="3200" b="1" dirty="0">
                  <a:solidFill>
                    <a:prstClr val="white"/>
                  </a:solidFill>
                  <a:cs typeface="Arial" panose="020B0604020202020204" pitchFamily="34" charset="0"/>
                </a:rPr>
                <a:t>Sub-target related to energy poverty in the </a:t>
              </a:r>
              <a:r>
                <a:rPr lang="en-GB" sz="3200" b="1" dirty="0">
                  <a:solidFill>
                    <a:prstClr val="white"/>
                  </a:solidFill>
                  <a:cs typeface="Arial" panose="020B0604020202020204" pitchFamily="34" charset="0"/>
                </a:rPr>
                <a:t>French </a:t>
              </a:r>
              <a:r>
                <a:rPr lang="en-GB" sz="3200" b="1" dirty="0" err="1">
                  <a:solidFill>
                    <a:prstClr val="white"/>
                  </a:solidFill>
                  <a:cs typeface="Arial" panose="020B0604020202020204" pitchFamily="34" charset="0"/>
                </a:rPr>
                <a:t>WhC</a:t>
              </a:r>
              <a:r>
                <a:rPr lang="en-GB" sz="3200" b="1" dirty="0">
                  <a:solidFill>
                    <a:prstClr val="white"/>
                  </a:solidFill>
                  <a:cs typeface="Arial" panose="020B0604020202020204" pitchFamily="34" charset="0"/>
                </a:rPr>
                <a:t> scheme</a:t>
              </a:r>
            </a:p>
            <a:p>
              <a:pPr defTabSz="1507846"/>
              <a:r>
                <a:rPr lang="en-GB" sz="3200" i="1" dirty="0">
                  <a:solidFill>
                    <a:prstClr val="white"/>
                  </a:solidFill>
                  <a:cs typeface="Arial" panose="020B0604020202020204" pitchFamily="34" charset="0"/>
                </a:rPr>
                <a:t>Represents 57 % compared to the classic obligation for the current period </a:t>
              </a:r>
              <a:r>
                <a:rPr lang="en-GB" sz="3200" i="1" dirty="0">
                  <a:solidFill>
                    <a:prstClr val="white"/>
                  </a:solidFill>
                </a:rPr>
                <a:t>(P5)</a:t>
              </a:r>
              <a:endParaRPr lang="fr-FR" sz="3200" dirty="0">
                <a:solidFill>
                  <a:srgbClr val="294179"/>
                </a:solidFill>
              </a:endParaRPr>
            </a:p>
          </p:txBody>
        </p:sp>
        <p:sp>
          <p:nvSpPr>
            <p:cNvPr id="8" name="Rectangle : coins arrondis 7">
              <a:extLst>
                <a:ext uri="{FF2B5EF4-FFF2-40B4-BE49-F238E27FC236}">
                  <a16:creationId xmlns:a16="http://schemas.microsoft.com/office/drawing/2014/main" id="{CF48C1ED-1381-42B5-8199-D20CBE6791B8}"/>
                </a:ext>
              </a:extLst>
            </p:cNvPr>
            <p:cNvSpPr/>
            <p:nvPr/>
          </p:nvSpPr>
          <p:spPr>
            <a:xfrm>
              <a:off x="2155144" y="2463320"/>
              <a:ext cx="8331199" cy="903879"/>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defTabSz="1507846"/>
              <a:r>
                <a:rPr lang="en-GB" sz="3200" b="1" dirty="0">
                  <a:solidFill>
                    <a:prstClr val="white"/>
                  </a:solidFill>
                  <a:cs typeface="Arial" panose="020B0604020202020204" pitchFamily="34" charset="0"/>
                </a:rPr>
                <a:t>Implemented from 2016 as a consequence  of the Law on energy transition for green growth </a:t>
              </a:r>
              <a:r>
                <a:rPr lang="en-GB" sz="3200" i="1" dirty="0">
                  <a:solidFill>
                    <a:prstClr val="white"/>
                  </a:solidFill>
                  <a:cs typeface="Arial" panose="020B0604020202020204" pitchFamily="34" charset="0"/>
                </a:rPr>
                <a:t>(before: special programme and bonus factor)</a:t>
              </a:r>
            </a:p>
          </p:txBody>
        </p:sp>
        <p:sp>
          <p:nvSpPr>
            <p:cNvPr id="9" name="Rectangle : coins arrondis 8">
              <a:extLst>
                <a:ext uri="{FF2B5EF4-FFF2-40B4-BE49-F238E27FC236}">
                  <a16:creationId xmlns:a16="http://schemas.microsoft.com/office/drawing/2014/main" id="{0FB64B6B-681F-475F-B434-738717DEB9B0}"/>
                </a:ext>
              </a:extLst>
            </p:cNvPr>
            <p:cNvSpPr/>
            <p:nvPr/>
          </p:nvSpPr>
          <p:spPr>
            <a:xfrm>
              <a:off x="2151287" y="3498815"/>
              <a:ext cx="8338912" cy="903879"/>
            </a:xfrm>
            <a:prstGeom prst="round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defTabSz="1507846"/>
              <a:r>
                <a:rPr lang="en-GB" sz="3200" b="1" dirty="0">
                  <a:solidFill>
                    <a:prstClr val="white"/>
                  </a:solidFill>
                  <a:cs typeface="Arial" panose="020B0604020202020204" pitchFamily="34" charset="0"/>
                </a:rPr>
                <a:t>Energy efficiency actions among low-income households</a:t>
              </a:r>
              <a:endParaRPr lang="fr-FR" sz="3200" b="1" dirty="0">
                <a:solidFill>
                  <a:srgbClr val="294179"/>
                </a:solidFill>
                <a:cs typeface="Arial" panose="020B0604020202020204" pitchFamily="34" charset="0"/>
              </a:endParaRPr>
            </a:p>
          </p:txBody>
        </p:sp>
        <p:sp>
          <p:nvSpPr>
            <p:cNvPr id="10" name="Rectangle : coins arrondis 9">
              <a:extLst>
                <a:ext uri="{FF2B5EF4-FFF2-40B4-BE49-F238E27FC236}">
                  <a16:creationId xmlns:a16="http://schemas.microsoft.com/office/drawing/2014/main" id="{433D99E3-E6DB-47A9-BFE4-6584CF596B67}"/>
                </a:ext>
              </a:extLst>
            </p:cNvPr>
            <p:cNvSpPr/>
            <p:nvPr/>
          </p:nvSpPr>
          <p:spPr>
            <a:xfrm>
              <a:off x="2151287" y="4534311"/>
              <a:ext cx="8338912" cy="903879"/>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defTabSz="1507846"/>
              <a:r>
                <a:rPr lang="en-GB" sz="3200" b="1" dirty="0">
                  <a:solidFill>
                    <a:prstClr val="white"/>
                  </a:solidFill>
                  <a:cs typeface="Arial" panose="020B0604020202020204" pitchFamily="34" charset="0"/>
                </a:rPr>
                <a:t>Specific type (and register) of </a:t>
              </a:r>
              <a:r>
                <a:rPr lang="en-GB" sz="3200" b="1" dirty="0" err="1">
                  <a:solidFill>
                    <a:prstClr val="white"/>
                  </a:solidFill>
                  <a:cs typeface="Arial" panose="020B0604020202020204" pitchFamily="34" charset="0"/>
                </a:rPr>
                <a:t>WhC</a:t>
              </a:r>
              <a:r>
                <a:rPr lang="en-GB" sz="3200" b="1" dirty="0">
                  <a:solidFill>
                    <a:prstClr val="white"/>
                  </a:solidFill>
                  <a:cs typeface="Arial" panose="020B0604020202020204" pitchFamily="34" charset="0"/>
                </a:rPr>
                <a:t> </a:t>
              </a:r>
              <a:r>
                <a:rPr lang="en-GB" sz="3200" dirty="0">
                  <a:solidFill>
                    <a:prstClr val="white"/>
                  </a:solidFill>
                  <a:cs typeface="Arial" panose="020B0604020202020204" pitchFamily="34" charset="0"/>
                </a:rPr>
                <a:t>: « Energy Poverty </a:t>
              </a:r>
              <a:r>
                <a:rPr lang="en-GB" sz="3200" dirty="0" err="1">
                  <a:solidFill>
                    <a:prstClr val="white"/>
                  </a:solidFill>
                  <a:cs typeface="Arial" panose="020B0604020202020204" pitchFamily="34" charset="0"/>
                </a:rPr>
                <a:t>WhC</a:t>
              </a:r>
              <a:r>
                <a:rPr lang="en-GB" sz="3200" dirty="0">
                  <a:solidFill>
                    <a:prstClr val="white"/>
                  </a:solidFill>
                  <a:cs typeface="Arial" panose="020B0604020202020204" pitchFamily="34" charset="0"/>
                </a:rPr>
                <a:t> »</a:t>
              </a:r>
            </a:p>
            <a:p>
              <a:pPr defTabSz="1507846"/>
              <a:endParaRPr lang="fr-FR" sz="3200" dirty="0">
                <a:solidFill>
                  <a:srgbClr val="294179"/>
                </a:solidFill>
              </a:endParaRPr>
            </a:p>
          </p:txBody>
        </p:sp>
      </p:grpSp>
      <p:grpSp>
        <p:nvGrpSpPr>
          <p:cNvPr id="12" name="Groupe 11">
            <a:extLst>
              <a:ext uri="{FF2B5EF4-FFF2-40B4-BE49-F238E27FC236}">
                <a16:creationId xmlns:a16="http://schemas.microsoft.com/office/drawing/2014/main" id="{FEE584D2-4EA6-4C00-938A-26DC07DCBFF1}"/>
              </a:ext>
            </a:extLst>
          </p:cNvPr>
          <p:cNvGrpSpPr/>
          <p:nvPr/>
        </p:nvGrpSpPr>
        <p:grpSpPr>
          <a:xfrm>
            <a:off x="1757648" y="2494345"/>
            <a:ext cx="1150877" cy="6333878"/>
            <a:chOff x="1065914" y="1506319"/>
            <a:chExt cx="697942" cy="3841139"/>
          </a:xfrm>
        </p:grpSpPr>
        <p:pic>
          <p:nvPicPr>
            <p:cNvPr id="18" name="Graphique 17" descr="Cible">
              <a:extLst>
                <a:ext uri="{FF2B5EF4-FFF2-40B4-BE49-F238E27FC236}">
                  <a16:creationId xmlns:a16="http://schemas.microsoft.com/office/drawing/2014/main" id="{AD93152C-1860-4F22-9F3E-CB928695C05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5914" y="1506319"/>
              <a:ext cx="697942" cy="697942"/>
            </a:xfrm>
            <a:prstGeom prst="rect">
              <a:avLst/>
            </a:prstGeom>
          </p:spPr>
        </p:pic>
        <p:pic>
          <p:nvPicPr>
            <p:cNvPr id="20" name="Graphique 19" descr="Calendrier à feuilles">
              <a:extLst>
                <a:ext uri="{FF2B5EF4-FFF2-40B4-BE49-F238E27FC236}">
                  <a16:creationId xmlns:a16="http://schemas.microsoft.com/office/drawing/2014/main" id="{1DAE8B71-4B6B-4B1B-B1DC-933285C8AABB}"/>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65914" y="2554051"/>
              <a:ext cx="697942" cy="697942"/>
            </a:xfrm>
            <a:prstGeom prst="rect">
              <a:avLst/>
            </a:prstGeom>
          </p:spPr>
        </p:pic>
        <p:pic>
          <p:nvPicPr>
            <p:cNvPr id="22" name="Graphique 21" descr="Accueil">
              <a:extLst>
                <a:ext uri="{FF2B5EF4-FFF2-40B4-BE49-F238E27FC236}">
                  <a16:creationId xmlns:a16="http://schemas.microsoft.com/office/drawing/2014/main" id="{866EF2EB-457F-477C-930A-8574928B9F7F}"/>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65914" y="3601783"/>
              <a:ext cx="697942" cy="697942"/>
            </a:xfrm>
            <a:prstGeom prst="rect">
              <a:avLst/>
            </a:prstGeom>
          </p:spPr>
        </p:pic>
        <p:pic>
          <p:nvPicPr>
            <p:cNvPr id="24" name="Graphique 23" descr="Diplôme">
              <a:extLst>
                <a:ext uri="{FF2B5EF4-FFF2-40B4-BE49-F238E27FC236}">
                  <a16:creationId xmlns:a16="http://schemas.microsoft.com/office/drawing/2014/main" id="{28EE15B3-0F9F-4A61-8F82-E2DD1CF8B082}"/>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65914" y="4649516"/>
              <a:ext cx="697942" cy="697942"/>
            </a:xfrm>
            <a:prstGeom prst="rect">
              <a:avLst/>
            </a:prstGeom>
          </p:spPr>
        </p:pic>
      </p:grpSp>
    </p:spTree>
    <p:extLst>
      <p:ext uri="{BB962C8B-B14F-4D97-AF65-F5344CB8AC3E}">
        <p14:creationId xmlns:p14="http://schemas.microsoft.com/office/powerpoint/2010/main" val="3464442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6FD4D6F6-B0C5-47EB-811F-CD4CEE36F9DF}"/>
              </a:ext>
            </a:extLst>
          </p:cNvPr>
          <p:cNvSpPr>
            <a:spLocks noGrp="1"/>
          </p:cNvSpPr>
          <p:nvPr>
            <p:ph type="title"/>
          </p:nvPr>
        </p:nvSpPr>
        <p:spPr/>
        <p:txBody>
          <a:bodyPr/>
          <a:lstStyle/>
          <a:p>
            <a:r>
              <a:rPr lang="en-GB" dirty="0"/>
              <a:t>The French obligation scheme</a:t>
            </a:r>
            <a:endParaRPr lang="fr-FR" dirty="0"/>
          </a:p>
        </p:txBody>
      </p:sp>
      <p:sp>
        <p:nvSpPr>
          <p:cNvPr id="8" name="Espace réservé du contenu 5">
            <a:extLst>
              <a:ext uri="{FF2B5EF4-FFF2-40B4-BE49-F238E27FC236}">
                <a16:creationId xmlns:a16="http://schemas.microsoft.com/office/drawing/2014/main" id="{09C400AF-EA68-46D0-A376-C6AD117902BA}"/>
              </a:ext>
            </a:extLst>
          </p:cNvPr>
          <p:cNvSpPr>
            <a:spLocks noGrp="1"/>
          </p:cNvSpPr>
          <p:nvPr>
            <p:ph idx="4294967295"/>
          </p:nvPr>
        </p:nvSpPr>
        <p:spPr>
          <a:xfrm>
            <a:off x="897146" y="1784350"/>
            <a:ext cx="15987713" cy="784225"/>
          </a:xfrm>
        </p:spPr>
        <p:txBody>
          <a:bodyPr>
            <a:normAutofit/>
          </a:bodyPr>
          <a:lstStyle/>
          <a:p>
            <a:pPr marL="0" indent="0">
              <a:buNone/>
            </a:pPr>
            <a:r>
              <a:rPr lang="en-US" sz="3958" dirty="0"/>
              <a:t>How to produce white certificates? </a:t>
            </a:r>
            <a:endParaRPr lang="fr-FR" sz="3958" dirty="0"/>
          </a:p>
        </p:txBody>
      </p:sp>
      <p:sp>
        <p:nvSpPr>
          <p:cNvPr id="4" name="Espace réservé du numéro de diapositive 3">
            <a:extLst>
              <a:ext uri="{FF2B5EF4-FFF2-40B4-BE49-F238E27FC236}">
                <a16:creationId xmlns:a16="http://schemas.microsoft.com/office/drawing/2014/main" id="{5550F02A-CFAA-4481-BF1A-B20CA868022C}"/>
              </a:ext>
            </a:extLst>
          </p:cNvPr>
          <p:cNvSpPr>
            <a:spLocks noGrp="1"/>
          </p:cNvSpPr>
          <p:nvPr>
            <p:ph type="sldNum" sz="quarter" idx="4294967295"/>
          </p:nvPr>
        </p:nvSpPr>
        <p:spPr/>
        <p:txBody>
          <a:bodyPr/>
          <a:lstStyle/>
          <a:p>
            <a:r>
              <a:rPr lang="fr-FR" dirty="0"/>
              <a:t> </a:t>
            </a:r>
          </a:p>
        </p:txBody>
      </p:sp>
      <p:sp>
        <p:nvSpPr>
          <p:cNvPr id="10" name="Rectangle à coins arrondis 8">
            <a:extLst>
              <a:ext uri="{FF2B5EF4-FFF2-40B4-BE49-F238E27FC236}">
                <a16:creationId xmlns:a16="http://schemas.microsoft.com/office/drawing/2014/main" id="{26954406-469E-4C23-ACBA-6E405733E86B}"/>
              </a:ext>
            </a:extLst>
          </p:cNvPr>
          <p:cNvSpPr/>
          <p:nvPr/>
        </p:nvSpPr>
        <p:spPr bwMode="auto">
          <a:xfrm>
            <a:off x="8069564" y="4256090"/>
            <a:ext cx="4316724" cy="4422369"/>
          </a:xfrm>
          <a:prstGeom prst="roundRect">
            <a:avLst>
              <a:gd name="adj" fmla="val 0"/>
            </a:avLst>
          </a:prstGeom>
          <a:solidFill>
            <a:srgbClr val="0070C0"/>
          </a:solidFill>
        </p:spPr>
        <p:txBody>
          <a:bodyPr wrap="square" lIns="0" tIns="0" rIns="0" bIns="0" rtlCol="0">
            <a:normAutofit/>
          </a:bodyPr>
          <a:lstStyle/>
          <a:p>
            <a:pPr algn="ctr" defTabSz="914357"/>
            <a:r>
              <a:rPr lang="en-US" altLang="fr-FR" sz="3100" dirty="0">
                <a:solidFill>
                  <a:prstClr val="white"/>
                </a:solidFill>
              </a:rPr>
              <a:t>Guidelines for detailed application files</a:t>
            </a:r>
          </a:p>
          <a:p>
            <a:pPr algn="ctr" defTabSz="914357"/>
            <a:endParaRPr lang="en-US" altLang="fr-FR" sz="3100" dirty="0">
              <a:solidFill>
                <a:prstClr val="white"/>
              </a:solidFill>
            </a:endParaRPr>
          </a:p>
          <a:p>
            <a:pPr algn="ctr" defTabSz="914357"/>
            <a:r>
              <a:rPr lang="en-US" altLang="fr-FR" sz="3100" dirty="0">
                <a:solidFill>
                  <a:prstClr val="white"/>
                </a:solidFill>
              </a:rPr>
              <a:t>Amount of </a:t>
            </a:r>
            <a:r>
              <a:rPr lang="en-US" altLang="fr-FR" sz="3100" dirty="0" err="1">
                <a:solidFill>
                  <a:prstClr val="white"/>
                </a:solidFill>
              </a:rPr>
              <a:t>WhC</a:t>
            </a:r>
            <a:r>
              <a:rPr lang="en-US" altLang="fr-FR" sz="3100" dirty="0">
                <a:solidFill>
                  <a:prstClr val="white"/>
                </a:solidFill>
              </a:rPr>
              <a:t> specific to each project submitted</a:t>
            </a:r>
          </a:p>
          <a:p>
            <a:pPr algn="ctr" defTabSz="914357"/>
            <a:endParaRPr lang="en-US" altLang="fr-FR" sz="3100" dirty="0">
              <a:solidFill>
                <a:prstClr val="white"/>
              </a:solidFill>
            </a:endParaRPr>
          </a:p>
          <a:p>
            <a:pPr algn="ctr" defTabSz="914357"/>
            <a:r>
              <a:rPr lang="en-US" altLang="fr-FR" sz="3100" dirty="0">
                <a:solidFill>
                  <a:prstClr val="white"/>
                </a:solidFill>
              </a:rPr>
              <a:t>(see more details </a:t>
            </a:r>
            <a:r>
              <a:rPr lang="en-US" altLang="fr-FR" sz="3100" dirty="0">
                <a:solidFill>
                  <a:schemeClr val="bg1"/>
                </a:solidFill>
                <a:hlinkClick r:id="rId3">
                  <a:extLst>
                    <a:ext uri="{A12FA001-AC4F-418D-AE19-62706E023703}">
                      <ahyp:hlinkClr xmlns:ahyp="http://schemas.microsoft.com/office/drawing/2018/hyperlinkcolor" val="tx"/>
                    </a:ext>
                  </a:extLst>
                </a:hlinkClick>
              </a:rPr>
              <a:t>here</a:t>
            </a:r>
            <a:r>
              <a:rPr lang="en-US" altLang="fr-FR" sz="3100" dirty="0">
                <a:solidFill>
                  <a:prstClr val="white"/>
                </a:solidFill>
              </a:rPr>
              <a:t>)</a:t>
            </a:r>
          </a:p>
        </p:txBody>
      </p:sp>
      <p:sp>
        <p:nvSpPr>
          <p:cNvPr id="11" name="Rectangle à coins arrondis 10">
            <a:extLst>
              <a:ext uri="{FF2B5EF4-FFF2-40B4-BE49-F238E27FC236}">
                <a16:creationId xmlns:a16="http://schemas.microsoft.com/office/drawing/2014/main" id="{B22635A9-AC7E-4893-BD7C-C3751379FAED}"/>
              </a:ext>
            </a:extLst>
          </p:cNvPr>
          <p:cNvSpPr/>
          <p:nvPr/>
        </p:nvSpPr>
        <p:spPr bwMode="auto">
          <a:xfrm>
            <a:off x="13034923" y="4371086"/>
            <a:ext cx="4316724" cy="4307373"/>
          </a:xfrm>
          <a:prstGeom prst="roundRect">
            <a:avLst>
              <a:gd name="adj" fmla="val 0"/>
            </a:avLst>
          </a:prstGeom>
          <a:solidFill>
            <a:srgbClr val="0070C0"/>
          </a:solidFill>
        </p:spPr>
        <p:txBody>
          <a:bodyPr wrap="square" lIns="0" tIns="0" rIns="0" bIns="0" rtlCol="0">
            <a:normAutofit/>
          </a:bodyPr>
          <a:lstStyle/>
          <a:p>
            <a:pPr algn="ctr" defTabSz="914357"/>
            <a:r>
              <a:rPr lang="fr-FR" altLang="fr-FR" sz="3100" dirty="0">
                <a:solidFill>
                  <a:prstClr val="white"/>
                </a:solidFill>
              </a:rPr>
              <a:t>Training </a:t>
            </a:r>
          </a:p>
          <a:p>
            <a:pPr algn="ctr" defTabSz="914357"/>
            <a:endParaRPr lang="fr-FR" altLang="fr-FR" sz="3100" dirty="0">
              <a:solidFill>
                <a:prstClr val="white"/>
              </a:solidFill>
            </a:endParaRPr>
          </a:p>
          <a:p>
            <a:pPr algn="ctr" defTabSz="914357"/>
            <a:r>
              <a:rPr lang="fr-FR" altLang="fr-FR" sz="3100" dirty="0">
                <a:solidFill>
                  <a:prstClr val="white"/>
                </a:solidFill>
              </a:rPr>
              <a:t>Information </a:t>
            </a:r>
          </a:p>
          <a:p>
            <a:pPr algn="ctr" defTabSz="914357"/>
            <a:endParaRPr lang="fr-FR" altLang="fr-FR" sz="3100" dirty="0">
              <a:solidFill>
                <a:prstClr val="white"/>
              </a:solidFill>
            </a:endParaRPr>
          </a:p>
          <a:p>
            <a:pPr algn="ctr" defTabSz="914357"/>
            <a:r>
              <a:rPr lang="fr-FR" altLang="fr-FR" sz="3100" dirty="0">
                <a:solidFill>
                  <a:prstClr val="white"/>
                </a:solidFill>
              </a:rPr>
              <a:t>Innovation</a:t>
            </a:r>
          </a:p>
          <a:p>
            <a:pPr algn="ctr" defTabSz="914357"/>
            <a:r>
              <a:rPr lang="fr-FR" altLang="fr-FR" sz="3100" dirty="0">
                <a:solidFill>
                  <a:prstClr val="white"/>
                </a:solidFill>
              </a:rPr>
              <a:t> </a:t>
            </a:r>
          </a:p>
          <a:p>
            <a:pPr algn="ctr" defTabSz="914357"/>
            <a:r>
              <a:rPr lang="fr-FR" altLang="fr-FR" sz="3100" dirty="0">
                <a:solidFill>
                  <a:prstClr val="white"/>
                </a:solidFill>
              </a:rPr>
              <a:t>Energy </a:t>
            </a:r>
            <a:r>
              <a:rPr lang="fr-FR" altLang="fr-FR" sz="3100" dirty="0" err="1">
                <a:solidFill>
                  <a:prstClr val="white"/>
                </a:solidFill>
              </a:rPr>
              <a:t>poverty</a:t>
            </a:r>
            <a:endParaRPr lang="fr-FR" altLang="fr-FR" sz="3100" dirty="0">
              <a:solidFill>
                <a:prstClr val="white"/>
              </a:solidFill>
            </a:endParaRPr>
          </a:p>
          <a:p>
            <a:pPr algn="ctr" defTabSz="914357"/>
            <a:endParaRPr lang="fr-FR" altLang="fr-FR" sz="3298" dirty="0">
              <a:solidFill>
                <a:prstClr val="white"/>
              </a:solidFill>
            </a:endParaRPr>
          </a:p>
          <a:p>
            <a:pPr algn="ctr" defTabSz="914357"/>
            <a:endParaRPr lang="fr-FR" altLang="fr-FR" sz="3298" dirty="0">
              <a:solidFill>
                <a:prstClr val="white"/>
              </a:solidFill>
            </a:endParaRPr>
          </a:p>
        </p:txBody>
      </p:sp>
      <p:sp>
        <p:nvSpPr>
          <p:cNvPr id="12" name="Rectangle 11">
            <a:extLst>
              <a:ext uri="{FF2B5EF4-FFF2-40B4-BE49-F238E27FC236}">
                <a16:creationId xmlns:a16="http://schemas.microsoft.com/office/drawing/2014/main" id="{55A077C1-93E5-4DD2-AA79-D11F89422536}"/>
              </a:ext>
            </a:extLst>
          </p:cNvPr>
          <p:cNvSpPr/>
          <p:nvPr/>
        </p:nvSpPr>
        <p:spPr bwMode="auto">
          <a:xfrm>
            <a:off x="3100717" y="2902622"/>
            <a:ext cx="4316724" cy="1092467"/>
          </a:xfrm>
          <a:prstGeom prst="rect">
            <a:avLst/>
          </a:prstGeom>
          <a:solidFill>
            <a:schemeClr val="accent3"/>
          </a:solidFill>
        </p:spPr>
        <p:txBody>
          <a:bodyPr wrap="square" lIns="0" tIns="0" rIns="0" bIns="0" rtlCol="0" anchor="ctr" anchorCtr="0">
            <a:normAutofit/>
          </a:bodyPr>
          <a:lstStyle/>
          <a:p>
            <a:pPr algn="ctr" defTabSz="914357"/>
            <a:r>
              <a:rPr lang="fr-FR" sz="3298" b="1" dirty="0">
                <a:solidFill>
                  <a:prstClr val="white"/>
                </a:solidFill>
              </a:rPr>
              <a:t>Standardized Actions</a:t>
            </a:r>
          </a:p>
        </p:txBody>
      </p:sp>
      <p:sp>
        <p:nvSpPr>
          <p:cNvPr id="13" name="Rectangle 12">
            <a:extLst>
              <a:ext uri="{FF2B5EF4-FFF2-40B4-BE49-F238E27FC236}">
                <a16:creationId xmlns:a16="http://schemas.microsoft.com/office/drawing/2014/main" id="{C0736220-2B92-48EF-95D6-2B7247A72BE0}"/>
              </a:ext>
            </a:extLst>
          </p:cNvPr>
          <p:cNvSpPr/>
          <p:nvPr/>
        </p:nvSpPr>
        <p:spPr bwMode="auto">
          <a:xfrm>
            <a:off x="8069564" y="2901371"/>
            <a:ext cx="4316724" cy="1094968"/>
          </a:xfrm>
          <a:prstGeom prst="rect">
            <a:avLst/>
          </a:prstGeom>
          <a:solidFill>
            <a:schemeClr val="accent3"/>
          </a:solidFill>
        </p:spPr>
        <p:txBody>
          <a:bodyPr wrap="square" lIns="0" tIns="0" rIns="0" bIns="0" rtlCol="0" anchor="ctr" anchorCtr="0">
            <a:normAutofit/>
          </a:bodyPr>
          <a:lstStyle/>
          <a:p>
            <a:pPr algn="ctr" defTabSz="914357"/>
            <a:r>
              <a:rPr lang="fr-FR" sz="3298" b="1" dirty="0">
                <a:solidFill>
                  <a:prstClr val="white"/>
                </a:solidFill>
              </a:rPr>
              <a:t>Specific Actions</a:t>
            </a:r>
          </a:p>
        </p:txBody>
      </p:sp>
      <p:sp>
        <p:nvSpPr>
          <p:cNvPr id="14" name="Rectangle 13">
            <a:extLst>
              <a:ext uri="{FF2B5EF4-FFF2-40B4-BE49-F238E27FC236}">
                <a16:creationId xmlns:a16="http://schemas.microsoft.com/office/drawing/2014/main" id="{C179D101-405A-466A-A35D-B03F9AD3A8B2}"/>
              </a:ext>
            </a:extLst>
          </p:cNvPr>
          <p:cNvSpPr/>
          <p:nvPr/>
        </p:nvSpPr>
        <p:spPr bwMode="auto">
          <a:xfrm>
            <a:off x="13034923" y="2901371"/>
            <a:ext cx="4316724" cy="1094968"/>
          </a:xfrm>
          <a:prstGeom prst="rect">
            <a:avLst/>
          </a:prstGeom>
          <a:solidFill>
            <a:schemeClr val="accent3"/>
          </a:solidFill>
        </p:spPr>
        <p:txBody>
          <a:bodyPr wrap="square" lIns="0" tIns="0" rIns="0" bIns="0" rtlCol="0" anchor="ctr" anchorCtr="0">
            <a:normAutofit/>
          </a:bodyPr>
          <a:lstStyle/>
          <a:p>
            <a:pPr algn="ctr" defTabSz="914357"/>
            <a:r>
              <a:rPr lang="fr-FR" sz="3298" b="1" dirty="0" err="1">
                <a:solidFill>
                  <a:prstClr val="white"/>
                </a:solidFill>
              </a:rPr>
              <a:t>WhC</a:t>
            </a:r>
            <a:r>
              <a:rPr lang="fr-FR" sz="3298" b="1" dirty="0">
                <a:solidFill>
                  <a:prstClr val="white"/>
                </a:solidFill>
              </a:rPr>
              <a:t> « Programs »</a:t>
            </a:r>
          </a:p>
        </p:txBody>
      </p:sp>
      <p:sp>
        <p:nvSpPr>
          <p:cNvPr id="15" name="Rectangle à coins arrondis 17">
            <a:extLst>
              <a:ext uri="{FF2B5EF4-FFF2-40B4-BE49-F238E27FC236}">
                <a16:creationId xmlns:a16="http://schemas.microsoft.com/office/drawing/2014/main" id="{A429ED25-D946-408E-83F0-406ED6873B77}"/>
              </a:ext>
            </a:extLst>
          </p:cNvPr>
          <p:cNvSpPr/>
          <p:nvPr/>
        </p:nvSpPr>
        <p:spPr bwMode="auto">
          <a:xfrm>
            <a:off x="3100716" y="4248844"/>
            <a:ext cx="4316725" cy="4422369"/>
          </a:xfrm>
          <a:prstGeom prst="roundRect">
            <a:avLst>
              <a:gd name="adj" fmla="val 0"/>
            </a:avLst>
          </a:prstGeom>
          <a:solidFill>
            <a:srgbClr val="0070C0"/>
          </a:solidFill>
        </p:spPr>
        <p:txBody>
          <a:bodyPr wrap="square" lIns="0" tIns="0" rIns="0" bIns="0" rtlCol="0">
            <a:normAutofit lnSpcReduction="10000"/>
          </a:bodyPr>
          <a:lstStyle/>
          <a:p>
            <a:pPr algn="ctr" defTabSz="914357"/>
            <a:r>
              <a:rPr lang="en-US" altLang="fr-FR" sz="3298" dirty="0">
                <a:solidFill>
                  <a:prstClr val="white"/>
                </a:solidFill>
              </a:rPr>
              <a:t>Defined by ministerial order</a:t>
            </a:r>
          </a:p>
          <a:p>
            <a:pPr algn="ctr" defTabSz="914357"/>
            <a:endParaRPr lang="en-US" altLang="fr-FR" sz="3298" dirty="0">
              <a:solidFill>
                <a:prstClr val="white"/>
              </a:solidFill>
            </a:endParaRPr>
          </a:p>
          <a:p>
            <a:pPr algn="ctr" defTabSz="914357"/>
            <a:r>
              <a:rPr lang="en-US" altLang="fr-FR" sz="3298" dirty="0">
                <a:solidFill>
                  <a:prstClr val="white"/>
                </a:solidFill>
              </a:rPr>
              <a:t>Deemed savings per action</a:t>
            </a:r>
          </a:p>
          <a:p>
            <a:pPr algn="ctr" defTabSz="914357"/>
            <a:endParaRPr lang="en-US" altLang="fr-FR" sz="3298" dirty="0">
              <a:solidFill>
                <a:prstClr val="white"/>
              </a:solidFill>
            </a:endParaRPr>
          </a:p>
          <a:p>
            <a:pPr algn="ctr" defTabSz="914357"/>
            <a:r>
              <a:rPr lang="en-US" altLang="fr-FR" sz="3298" dirty="0">
                <a:solidFill>
                  <a:prstClr val="white"/>
                </a:solidFill>
              </a:rPr>
              <a:t>226 standardized actions</a:t>
            </a:r>
          </a:p>
          <a:p>
            <a:pPr algn="ctr" defTabSz="914357"/>
            <a:r>
              <a:rPr lang="en-US" altLang="fr-FR" sz="2638" dirty="0">
                <a:solidFill>
                  <a:prstClr val="white"/>
                </a:solidFill>
              </a:rPr>
              <a:t>(~ 50% in the building sector)</a:t>
            </a:r>
            <a:endParaRPr lang="fr-FR" altLang="fr-FR" sz="2638" dirty="0">
              <a:solidFill>
                <a:prstClr val="white"/>
              </a:solidFill>
            </a:endParaRPr>
          </a:p>
        </p:txBody>
      </p:sp>
      <p:sp>
        <p:nvSpPr>
          <p:cNvPr id="16" name="ZoneTexte 15">
            <a:extLst>
              <a:ext uri="{FF2B5EF4-FFF2-40B4-BE49-F238E27FC236}">
                <a16:creationId xmlns:a16="http://schemas.microsoft.com/office/drawing/2014/main" id="{1E64A1F9-4613-4C34-9346-4E4FDB5661C0}"/>
              </a:ext>
            </a:extLst>
          </p:cNvPr>
          <p:cNvSpPr txBox="1">
            <a:spLocks noChangeArrowheads="1"/>
          </p:cNvSpPr>
          <p:nvPr/>
        </p:nvSpPr>
        <p:spPr bwMode="auto">
          <a:xfrm>
            <a:off x="3100716" y="8932217"/>
            <a:ext cx="9285572" cy="599844"/>
          </a:xfrm>
          <a:prstGeom prst="rect">
            <a:avLst/>
          </a:prstGeom>
          <a:solidFill>
            <a:schemeClr val="accent5"/>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357">
              <a:buNone/>
            </a:pPr>
            <a:r>
              <a:rPr lang="fr-FR" altLang="fr-FR" sz="3298" dirty="0">
                <a:solidFill>
                  <a:prstClr val="white"/>
                </a:solidFill>
              </a:rPr>
              <a:t>Installation of high-performance equipment</a:t>
            </a:r>
          </a:p>
        </p:txBody>
      </p:sp>
      <p:sp>
        <p:nvSpPr>
          <p:cNvPr id="3" name="Ellipse 2">
            <a:extLst>
              <a:ext uri="{FF2B5EF4-FFF2-40B4-BE49-F238E27FC236}">
                <a16:creationId xmlns:a16="http://schemas.microsoft.com/office/drawing/2014/main" id="{D0E61FA1-A5EE-AA9F-E6F8-BE2FC0AF1BA2}"/>
              </a:ext>
            </a:extLst>
          </p:cNvPr>
          <p:cNvSpPr/>
          <p:nvPr/>
        </p:nvSpPr>
        <p:spPr>
          <a:xfrm>
            <a:off x="13298161" y="7109066"/>
            <a:ext cx="3790248" cy="964718"/>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l"/>
            <a:endParaRPr lang="fr-FR" sz="3958">
              <a:solidFill>
                <a:srgbClr val="294179"/>
              </a:solidFill>
            </a:endParaRPr>
          </a:p>
        </p:txBody>
      </p:sp>
      <p:sp>
        <p:nvSpPr>
          <p:cNvPr id="5" name="Espace réservé du contenu 5">
            <a:extLst>
              <a:ext uri="{FF2B5EF4-FFF2-40B4-BE49-F238E27FC236}">
                <a16:creationId xmlns:a16="http://schemas.microsoft.com/office/drawing/2014/main" id="{FF718BF2-C770-8FA8-C8CA-097B6104A038}"/>
              </a:ext>
            </a:extLst>
          </p:cNvPr>
          <p:cNvSpPr txBox="1">
            <a:spLocks/>
          </p:cNvSpPr>
          <p:nvPr/>
        </p:nvSpPr>
        <p:spPr>
          <a:xfrm>
            <a:off x="18000282" y="7171751"/>
            <a:ext cx="1708916" cy="1226202"/>
          </a:xfrm>
          <a:prstGeom prst="rect">
            <a:avLst/>
          </a:prstGeom>
        </p:spPr>
        <p:txBody>
          <a:bodyPr vert="horz" lIns="150781" tIns="75390" rIns="150781" bIns="753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98" i="1" dirty="0"/>
              <a:t>Since 2010</a:t>
            </a:r>
            <a:endParaRPr lang="fr-FR" sz="3298" i="1" dirty="0"/>
          </a:p>
        </p:txBody>
      </p:sp>
      <p:cxnSp>
        <p:nvCxnSpPr>
          <p:cNvPr id="7" name="Connecteur droit avec flèche 6">
            <a:extLst>
              <a:ext uri="{FF2B5EF4-FFF2-40B4-BE49-F238E27FC236}">
                <a16:creationId xmlns:a16="http://schemas.microsoft.com/office/drawing/2014/main" id="{9948D6B6-4B64-5B37-407A-BD17D298A4C5}"/>
              </a:ext>
            </a:extLst>
          </p:cNvPr>
          <p:cNvCxnSpPr>
            <a:cxnSpLocks/>
            <a:stCxn id="3" idx="6"/>
          </p:cNvCxnSpPr>
          <p:nvPr/>
        </p:nvCxnSpPr>
        <p:spPr>
          <a:xfrm>
            <a:off x="17088409" y="7591425"/>
            <a:ext cx="77756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1315A899-7158-4347-BBCE-FBE5AA613535}"/>
              </a:ext>
            </a:extLst>
          </p:cNvPr>
          <p:cNvSpPr/>
          <p:nvPr/>
        </p:nvSpPr>
        <p:spPr>
          <a:xfrm>
            <a:off x="1248468" y="9901111"/>
            <a:ext cx="18244471" cy="915240"/>
          </a:xfrm>
          <a:prstGeom prst="rect">
            <a:avLst/>
          </a:prstGeom>
        </p:spPr>
        <p:style>
          <a:lnRef idx="2">
            <a:schemeClr val="accent2"/>
          </a:lnRef>
          <a:fillRef idx="1">
            <a:schemeClr val="lt1"/>
          </a:fillRef>
          <a:effectRef idx="0">
            <a:schemeClr val="accent2"/>
          </a:effectRef>
          <a:fontRef idx="minor">
            <a:schemeClr val="dk1"/>
          </a:fontRef>
        </p:style>
        <p:txBody>
          <a:bodyPr lIns="593625" rtlCol="0" anchor="ctr"/>
          <a:lstStyle/>
          <a:p>
            <a:pPr algn="ctr"/>
            <a:r>
              <a:rPr lang="en-US" sz="3200" dirty="0">
                <a:latin typeface="Arial" panose="020B0604020202020204" pitchFamily="34" charset="0"/>
                <a:cs typeface="Arial" panose="020B0604020202020204" pitchFamily="34" charset="0"/>
              </a:rPr>
              <a:t>3 Ways to produce white certificates : standardized, specific and programs</a:t>
            </a:r>
          </a:p>
        </p:txBody>
      </p:sp>
    </p:spTree>
    <p:extLst>
      <p:ext uri="{BB962C8B-B14F-4D97-AF65-F5344CB8AC3E}">
        <p14:creationId xmlns:p14="http://schemas.microsoft.com/office/powerpoint/2010/main" val="3747885208"/>
      </p:ext>
    </p:extLst>
  </p:cSld>
  <p:clrMapOvr>
    <a:masterClrMapping/>
  </p:clrMapOvr>
</p:sld>
</file>

<file path=ppt/theme/theme1.xml><?xml version="1.0" encoding="utf-8"?>
<a:theme xmlns:a="http://schemas.openxmlformats.org/drawingml/2006/main" name="LOGO">
  <a:themeElements>
    <a:clrScheme name="Personnalisé 1">
      <a:dk1>
        <a:srgbClr val="005092"/>
      </a:dk1>
      <a:lt1>
        <a:sysClr val="window" lastClr="FFFFFF"/>
      </a:lt1>
      <a:dk2>
        <a:srgbClr val="005092"/>
      </a:dk2>
      <a:lt2>
        <a:srgbClr val="E7E6E6"/>
      </a:lt2>
      <a:accent1>
        <a:srgbClr val="006037"/>
      </a:accent1>
      <a:accent2>
        <a:srgbClr val="007E48"/>
      </a:accent2>
      <a:accent3>
        <a:srgbClr val="009F65"/>
      </a:accent3>
      <a:accent4>
        <a:srgbClr val="31B675"/>
      </a:accent4>
      <a:accent5>
        <a:srgbClr val="3ACA82"/>
      </a:accent5>
      <a:accent6>
        <a:srgbClr val="5BD397"/>
      </a:accent6>
      <a:hlink>
        <a:srgbClr val="7FDDAE"/>
      </a:hlink>
      <a:folHlink>
        <a:srgbClr val="A4E6C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solidFill>
        <a:ln>
          <a:solidFill>
            <a:schemeClr val="accent6"/>
          </a:solidFill>
        </a:ln>
      </a:spPr>
      <a:bodyPr rtlCol="0" anchor="ctr"/>
      <a:lstStyle>
        <a:defPPr algn="ctr">
          <a:defRPr sz="240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LOGO">
  <a:themeElements>
    <a:clrScheme name="Personnalisé 1">
      <a:dk1>
        <a:srgbClr val="005092"/>
      </a:dk1>
      <a:lt1>
        <a:sysClr val="window" lastClr="FFFFFF"/>
      </a:lt1>
      <a:dk2>
        <a:srgbClr val="005092"/>
      </a:dk2>
      <a:lt2>
        <a:srgbClr val="E7E6E6"/>
      </a:lt2>
      <a:accent1>
        <a:srgbClr val="006037"/>
      </a:accent1>
      <a:accent2>
        <a:srgbClr val="007E48"/>
      </a:accent2>
      <a:accent3>
        <a:srgbClr val="009F65"/>
      </a:accent3>
      <a:accent4>
        <a:srgbClr val="31B675"/>
      </a:accent4>
      <a:accent5>
        <a:srgbClr val="3ACA82"/>
      </a:accent5>
      <a:accent6>
        <a:srgbClr val="5BD397"/>
      </a:accent6>
      <a:hlink>
        <a:srgbClr val="7FDDAE"/>
      </a:hlink>
      <a:folHlink>
        <a:srgbClr val="A4E6C5"/>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solidFill>
        <a:ln>
          <a:solidFill>
            <a:schemeClr val="accent6"/>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ersonnalisé 1">
    <a:dk1>
      <a:srgbClr val="000000"/>
    </a:dk1>
    <a:lt1>
      <a:sysClr val="window" lastClr="FFFFFF"/>
    </a:lt1>
    <a:dk2>
      <a:srgbClr val="1E1E1E"/>
    </a:dk2>
    <a:lt2>
      <a:srgbClr val="C8C8C8"/>
    </a:lt2>
    <a:accent1>
      <a:srgbClr val="4054A0"/>
    </a:accent1>
    <a:accent2>
      <a:srgbClr val="F44470"/>
    </a:accent2>
    <a:accent3>
      <a:srgbClr val="FFBB00"/>
    </a:accent3>
    <a:accent4>
      <a:srgbClr val="C6E330"/>
    </a:accent4>
    <a:accent5>
      <a:srgbClr val="1CBAF9"/>
    </a:accent5>
    <a:accent6>
      <a:srgbClr val="00CBA4"/>
    </a:accent6>
    <a:hlink>
      <a:srgbClr val="0563C1"/>
    </a:hlink>
    <a:folHlink>
      <a:srgbClr val="954F72"/>
    </a:folHlink>
  </a:clrScheme>
  <a:fontScheme name="Personnalisé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3860fbb-44d6-4238-b364-d734b1669ac4" xsi:nil="true"/>
    <lcf76f155ced4ddcb4097134ff3c332f xmlns="4b1ba0fd-19b3-4c7e-bd46-de009a0675b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9E57887D760484DA61420E23E0BF681" ma:contentTypeVersion="17" ma:contentTypeDescription="Create a new document." ma:contentTypeScope="" ma:versionID="151d47aaa555032396ad96adcc0e7ba4">
  <xsd:schema xmlns:xsd="http://www.w3.org/2001/XMLSchema" xmlns:xs="http://www.w3.org/2001/XMLSchema" xmlns:p="http://schemas.microsoft.com/office/2006/metadata/properties" xmlns:ns2="4b1ba0fd-19b3-4c7e-bd46-de009a0675b4" xmlns:ns3="53860fbb-44d6-4238-b364-d734b1669ac4" targetNamespace="http://schemas.microsoft.com/office/2006/metadata/properties" ma:root="true" ma:fieldsID="3772d516b5a1224cbfb73b498d0aa07e" ns2:_="" ns3:_="">
    <xsd:import namespace="4b1ba0fd-19b3-4c7e-bd46-de009a0675b4"/>
    <xsd:import namespace="53860fbb-44d6-4238-b364-d734b1669a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1ba0fd-19b3-4c7e-bd46-de009a0675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cb12b0e-00a5-4551-8a19-a15de1741ba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3860fbb-44d6-4238-b364-d734b1669ac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428d9bc-4be1-41cd-80a3-2b66635b6367}" ma:internalName="TaxCatchAll" ma:showField="CatchAllData" ma:web="53860fbb-44d6-4238-b364-d734b1669a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53AF4B1-07AC-40C0-B4EB-0D638A24B69F}">
  <ds:schemaRefs>
    <ds:schemaRef ds:uri="http://purl.org/dc/terms/"/>
    <ds:schemaRef ds:uri="33f212d4-c58f-42fd-8167-45b985bc7508"/>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5b23488f-990b-47eb-8318-0626289e79f1"/>
    <ds:schemaRef ds:uri="http://www.w3.org/XML/1998/namespace"/>
  </ds:schemaRefs>
</ds:datastoreItem>
</file>

<file path=customXml/itemProps2.xml><?xml version="1.0" encoding="utf-8"?>
<ds:datastoreItem xmlns:ds="http://schemas.openxmlformats.org/officeDocument/2006/customXml" ds:itemID="{9224DAB2-0495-4C62-AE35-87F21B9C855B}">
  <ds:schemaRefs>
    <ds:schemaRef ds:uri="http://schemas.microsoft.com/sharepoint/v3/contenttype/forms"/>
  </ds:schemaRefs>
</ds:datastoreItem>
</file>

<file path=customXml/itemProps3.xml><?xml version="1.0" encoding="utf-8"?>
<ds:datastoreItem xmlns:ds="http://schemas.openxmlformats.org/officeDocument/2006/customXml" ds:itemID="{0FB3F2C2-1EC2-4C98-B2A2-79B560E003A2}"/>
</file>

<file path=docProps/app.xml><?xml version="1.0" encoding="utf-8"?>
<Properties xmlns="http://schemas.openxmlformats.org/officeDocument/2006/extended-properties" xmlns:vt="http://schemas.openxmlformats.org/officeDocument/2006/docPropsVTypes">
  <Template/>
  <TotalTime>14452</TotalTime>
  <Words>2025</Words>
  <Application>Microsoft Office PowerPoint</Application>
  <PresentationFormat>Personnalisé</PresentationFormat>
  <Paragraphs>307</Paragraphs>
  <Slides>21</Slides>
  <Notes>11</Notes>
  <HiddenSlides>2</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21</vt:i4>
      </vt:variant>
    </vt:vector>
  </HeadingPairs>
  <TitlesOfParts>
    <vt:vector size="32" baseType="lpstr">
      <vt:lpstr>Arial</vt:lpstr>
      <vt:lpstr>Calibri</vt:lpstr>
      <vt:lpstr>Cambria Math</vt:lpstr>
      <vt:lpstr>Franklin Gothic Book</vt:lpstr>
      <vt:lpstr>Franklin Gothic Medium</vt:lpstr>
      <vt:lpstr>Montserrat</vt:lpstr>
      <vt:lpstr>Tahoma</vt:lpstr>
      <vt:lpstr>Trebuchet MS</vt:lpstr>
      <vt:lpstr>Wingdings</vt:lpstr>
      <vt:lpstr>LOGO</vt:lpstr>
      <vt:lpstr>2_LOGO</vt:lpstr>
      <vt:lpstr>Présentation PowerPoint</vt:lpstr>
      <vt:lpstr>Speakers</vt:lpstr>
      <vt:lpstr>Présentation PowerPoint</vt:lpstr>
      <vt:lpstr>Presentation of ATEE : The C2EClub</vt:lpstr>
      <vt:lpstr>The French obligation scheme</vt:lpstr>
      <vt:lpstr>The French obligation scheme</vt:lpstr>
      <vt:lpstr>The French obligation scheme</vt:lpstr>
      <vt:lpstr>What are « Energy Poverty White Certificates » in France?</vt:lpstr>
      <vt:lpstr>The French obligation scheme</vt:lpstr>
      <vt:lpstr>The French obligation scheme</vt:lpstr>
      <vt:lpstr>French EEOS key stakeholders</vt:lpstr>
      <vt:lpstr>French EEOS key stakeholders:  governing the system </vt:lpstr>
      <vt:lpstr>Ministry of the Energy Transition  (5CD office + PNCEE)  </vt:lpstr>
      <vt:lpstr> </vt:lpstr>
      <vt:lpstr>In France, the building sector has a central role in the scheme </vt:lpstr>
      <vt:lpstr>Présentation PowerPoint</vt:lpstr>
      <vt:lpstr>Energy savings the tertiary sector</vt:lpstr>
      <vt:lpstr>What is a WhC standardized action sheet? 1/2 ALL SHEETS ARE WRITTEN THE SAME WAY = SAME TEMPLATE </vt:lpstr>
      <vt:lpstr>What is a WhC standardized action sheet? 2/2 ALL SHEETS ARE WRITTEN THE SAME WAY = SAME TEMPLATE </vt:lpstr>
      <vt:lpstr>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dc:title>
  <dc:creator>Margot</dc:creator>
  <cp:lastModifiedBy>Solenne Toum</cp:lastModifiedBy>
  <cp:revision>222</cp:revision>
  <cp:lastPrinted>2023-03-24T06:24:41Z</cp:lastPrinted>
  <dcterms:created xsi:type="dcterms:W3CDTF">2022-03-17T10:34:44Z</dcterms:created>
  <dcterms:modified xsi:type="dcterms:W3CDTF">2025-06-24T15:29:17Z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2022-03-17T00:00:00Z</vt:filetime>
  </property>
  <property fmtid="{D5CDD505-2E9C-101B-9397-08002B2CF9AE}" pid="3" name="Creator">
    <vt:lpwstr>Adobe InDesign 17.0 (Windows)</vt:lpwstr>
  </property>
  <property fmtid="{D5CDD505-2E9C-101B-9397-08002B2CF9AE}" pid="4" name="LastSaved">
    <vt:filetime>2022-03-17T00:00:00Z</vt:filetime>
  </property>
  <property fmtid="{D5CDD505-2E9C-101B-9397-08002B2CF9AE}" pid="5" name="ContentTypeId">
    <vt:lpwstr>0x01010029E57887D760484DA61420E23E0BF681</vt:lpwstr>
  </property>
</Properties>
</file>