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theme/theme3.xml" ContentType="application/vnd.openxmlformats-officedocument.theme+xml"/>
  <Override PartName="/ppt/slideLayouts/slideLayout1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5" r:id="rId4"/>
    <p:sldMasterId id="2147483667" r:id="rId5"/>
    <p:sldMasterId id="2147483677" r:id="rId6"/>
    <p:sldMasterId id="2147483678" r:id="rId7"/>
  </p:sldMasterIdLst>
  <p:notesMasterIdLst>
    <p:notesMasterId r:id="rId19"/>
  </p:notesMasterIdLst>
  <p:sldIdLst>
    <p:sldId id="258" r:id="rId8"/>
    <p:sldId id="331" r:id="rId9"/>
    <p:sldId id="336" r:id="rId10"/>
    <p:sldId id="339" r:id="rId11"/>
    <p:sldId id="334" r:id="rId12"/>
    <p:sldId id="338" r:id="rId13"/>
    <p:sldId id="340" r:id="rId14"/>
    <p:sldId id="341" r:id="rId15"/>
    <p:sldId id="342" r:id="rId16"/>
    <p:sldId id="260" r:id="rId17"/>
    <p:sldId id="257" r:id="rId1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06D6A0"/>
    <a:srgbClr val="FF6600"/>
    <a:srgbClr val="00ADE4"/>
    <a:srgbClr val="294179"/>
    <a:srgbClr val="4C4C4C"/>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CE34EA-7DD1-F146-B146-F9D014C52C46}" v="565" dt="2025-06-24T21:24:42.468"/>
    <p1510:client id="{4E7A2B50-4CF7-31AF-BCA0-58AC5A234671}" v="266" dt="2025-06-24T10:56:14.644"/>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Style moyen 4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942"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an-Sébastien Broc" userId="90fa149e-ba59-4c48-8a11-6309fbe3f5e6" providerId="ADAL" clId="{4591A891-0DAD-499D-A841-6EEF4C85FFD8}"/>
    <pc:docChg chg="custSel addSld modSld">
      <pc:chgData name="Jean-Sébastien Broc" userId="90fa149e-ba59-4c48-8a11-6309fbe3f5e6" providerId="ADAL" clId="{4591A891-0DAD-499D-A841-6EEF4C85FFD8}" dt="2025-06-25T07:15:23.091" v="573" actId="27636"/>
      <pc:docMkLst>
        <pc:docMk/>
      </pc:docMkLst>
      <pc:sldChg chg="modSp mod">
        <pc:chgData name="Jean-Sébastien Broc" userId="90fa149e-ba59-4c48-8a11-6309fbe3f5e6" providerId="ADAL" clId="{4591A891-0DAD-499D-A841-6EEF4C85FFD8}" dt="2025-06-25T07:08:33.917" v="50" actId="790"/>
        <pc:sldMkLst>
          <pc:docMk/>
          <pc:sldMk cId="2885274187" sldId="257"/>
        </pc:sldMkLst>
        <pc:spChg chg="mod">
          <ac:chgData name="Jean-Sébastien Broc" userId="90fa149e-ba59-4c48-8a11-6309fbe3f5e6" providerId="ADAL" clId="{4591A891-0DAD-499D-A841-6EEF4C85FFD8}" dt="2025-06-25T07:08:33.917" v="50" actId="790"/>
          <ac:spMkLst>
            <pc:docMk/>
            <pc:sldMk cId="2885274187" sldId="257"/>
            <ac:spMk id="2" creationId="{38EF61C9-9124-2299-4A44-82560FC576A6}"/>
          </ac:spMkLst>
        </pc:spChg>
        <pc:spChg chg="mod">
          <ac:chgData name="Jean-Sébastien Broc" userId="90fa149e-ba59-4c48-8a11-6309fbe3f5e6" providerId="ADAL" clId="{4591A891-0DAD-499D-A841-6EEF4C85FFD8}" dt="2025-06-25T07:08:33.917" v="50" actId="790"/>
          <ac:spMkLst>
            <pc:docMk/>
            <pc:sldMk cId="2885274187" sldId="257"/>
            <ac:spMk id="4" creationId="{9BB337A8-14C1-F3FB-FD5F-A26304720F73}"/>
          </ac:spMkLst>
        </pc:spChg>
      </pc:sldChg>
      <pc:sldChg chg="modSp mod">
        <pc:chgData name="Jean-Sébastien Broc" userId="90fa149e-ba59-4c48-8a11-6309fbe3f5e6" providerId="ADAL" clId="{4591A891-0DAD-499D-A841-6EEF4C85FFD8}" dt="2025-06-25T07:08:33.917" v="50" actId="790"/>
        <pc:sldMkLst>
          <pc:docMk/>
          <pc:sldMk cId="4099513626" sldId="258"/>
        </pc:sldMkLst>
        <pc:spChg chg="mod">
          <ac:chgData name="Jean-Sébastien Broc" userId="90fa149e-ba59-4c48-8a11-6309fbe3f5e6" providerId="ADAL" clId="{4591A891-0DAD-499D-A841-6EEF4C85FFD8}" dt="2025-06-25T07:08:33.917" v="50" actId="790"/>
          <ac:spMkLst>
            <pc:docMk/>
            <pc:sldMk cId="4099513626" sldId="258"/>
            <ac:spMk id="4" creationId="{DB37010E-233E-D075-A5B8-30F8077A5423}"/>
          </ac:spMkLst>
        </pc:spChg>
        <pc:spChg chg="mod">
          <ac:chgData name="Jean-Sébastien Broc" userId="90fa149e-ba59-4c48-8a11-6309fbe3f5e6" providerId="ADAL" clId="{4591A891-0DAD-499D-A841-6EEF4C85FFD8}" dt="2025-06-25T07:08:33.917" v="50" actId="790"/>
          <ac:spMkLst>
            <pc:docMk/>
            <pc:sldMk cId="4099513626" sldId="258"/>
            <ac:spMk id="5" creationId="{8421E621-CE6F-ACF0-CFC9-88AE8D4AB688}"/>
          </ac:spMkLst>
        </pc:spChg>
      </pc:sldChg>
      <pc:sldChg chg="modSp mod">
        <pc:chgData name="Jean-Sébastien Broc" userId="90fa149e-ba59-4c48-8a11-6309fbe3f5e6" providerId="ADAL" clId="{4591A891-0DAD-499D-A841-6EEF4C85FFD8}" dt="2025-06-25T07:08:33.917" v="50" actId="790"/>
        <pc:sldMkLst>
          <pc:docMk/>
          <pc:sldMk cId="3430281507" sldId="260"/>
        </pc:sldMkLst>
        <pc:spChg chg="mod">
          <ac:chgData name="Jean-Sébastien Broc" userId="90fa149e-ba59-4c48-8a11-6309fbe3f5e6" providerId="ADAL" clId="{4591A891-0DAD-499D-A841-6EEF4C85FFD8}" dt="2025-06-25T07:08:33.917" v="50" actId="790"/>
          <ac:spMkLst>
            <pc:docMk/>
            <pc:sldMk cId="3430281507" sldId="260"/>
            <ac:spMk id="2" creationId="{7F9008C7-BEB2-2052-ACAE-DFC8BD318B4A}"/>
          </ac:spMkLst>
        </pc:spChg>
        <pc:spChg chg="mod">
          <ac:chgData name="Jean-Sébastien Broc" userId="90fa149e-ba59-4c48-8a11-6309fbe3f5e6" providerId="ADAL" clId="{4591A891-0DAD-499D-A841-6EEF4C85FFD8}" dt="2025-06-25T07:08:33.917" v="50" actId="790"/>
          <ac:spMkLst>
            <pc:docMk/>
            <pc:sldMk cId="3430281507" sldId="260"/>
            <ac:spMk id="3" creationId="{71AF4A34-F985-1AA4-418D-897C6EAC4197}"/>
          </ac:spMkLst>
        </pc:spChg>
        <pc:spChg chg="mod">
          <ac:chgData name="Jean-Sébastien Broc" userId="90fa149e-ba59-4c48-8a11-6309fbe3f5e6" providerId="ADAL" clId="{4591A891-0DAD-499D-A841-6EEF4C85FFD8}" dt="2025-06-25T07:08:33.917" v="50" actId="790"/>
          <ac:spMkLst>
            <pc:docMk/>
            <pc:sldMk cId="3430281507" sldId="260"/>
            <ac:spMk id="4" creationId="{B4F2EF08-AE71-D660-6CDC-D58B72E46FA7}"/>
          </ac:spMkLst>
        </pc:spChg>
        <pc:spChg chg="mod">
          <ac:chgData name="Jean-Sébastien Broc" userId="90fa149e-ba59-4c48-8a11-6309fbe3f5e6" providerId="ADAL" clId="{4591A891-0DAD-499D-A841-6EEF4C85FFD8}" dt="2025-06-25T07:08:33.917" v="50" actId="790"/>
          <ac:spMkLst>
            <pc:docMk/>
            <pc:sldMk cId="3430281507" sldId="260"/>
            <ac:spMk id="5" creationId="{DF72D3EA-3B20-2C68-A410-4F516AF0A32E}"/>
          </ac:spMkLst>
        </pc:spChg>
        <pc:spChg chg="mod">
          <ac:chgData name="Jean-Sébastien Broc" userId="90fa149e-ba59-4c48-8a11-6309fbe3f5e6" providerId="ADAL" clId="{4591A891-0DAD-499D-A841-6EEF4C85FFD8}" dt="2025-06-25T07:08:33.917" v="50" actId="790"/>
          <ac:spMkLst>
            <pc:docMk/>
            <pc:sldMk cId="3430281507" sldId="260"/>
            <ac:spMk id="7" creationId="{0938B2E9-B6E4-107F-EE55-5E64F143400A}"/>
          </ac:spMkLst>
        </pc:spChg>
        <pc:spChg chg="mod">
          <ac:chgData name="Jean-Sébastien Broc" userId="90fa149e-ba59-4c48-8a11-6309fbe3f5e6" providerId="ADAL" clId="{4591A891-0DAD-499D-A841-6EEF4C85FFD8}" dt="2025-06-25T07:08:33.917" v="50" actId="790"/>
          <ac:spMkLst>
            <pc:docMk/>
            <pc:sldMk cId="3430281507" sldId="260"/>
            <ac:spMk id="11" creationId="{11A64059-8F3B-1856-0A28-9BD57924C09E}"/>
          </ac:spMkLst>
        </pc:spChg>
      </pc:sldChg>
      <pc:sldChg chg="modSp mod">
        <pc:chgData name="Jean-Sébastien Broc" userId="90fa149e-ba59-4c48-8a11-6309fbe3f5e6" providerId="ADAL" clId="{4591A891-0DAD-499D-A841-6EEF4C85FFD8}" dt="2025-06-25T07:08:33.917" v="50" actId="790"/>
        <pc:sldMkLst>
          <pc:docMk/>
          <pc:sldMk cId="3469779792" sldId="331"/>
        </pc:sldMkLst>
        <pc:spChg chg="mod">
          <ac:chgData name="Jean-Sébastien Broc" userId="90fa149e-ba59-4c48-8a11-6309fbe3f5e6" providerId="ADAL" clId="{4591A891-0DAD-499D-A841-6EEF4C85FFD8}" dt="2025-06-25T07:08:33.917" v="50" actId="790"/>
          <ac:spMkLst>
            <pc:docMk/>
            <pc:sldMk cId="3469779792" sldId="331"/>
            <ac:spMk id="7" creationId="{2D07804F-F647-C4F6-92C1-913AEE2E68C2}"/>
          </ac:spMkLst>
        </pc:spChg>
        <pc:spChg chg="mod">
          <ac:chgData name="Jean-Sébastien Broc" userId="90fa149e-ba59-4c48-8a11-6309fbe3f5e6" providerId="ADAL" clId="{4591A891-0DAD-499D-A841-6EEF4C85FFD8}" dt="2025-06-25T07:08:33.917" v="50" actId="790"/>
          <ac:spMkLst>
            <pc:docMk/>
            <pc:sldMk cId="3469779792" sldId="331"/>
            <ac:spMk id="8" creationId="{DBB17BA0-2911-C555-A34C-FE79FBF0FEDF}"/>
          </ac:spMkLst>
        </pc:spChg>
        <pc:spChg chg="mod">
          <ac:chgData name="Jean-Sébastien Broc" userId="90fa149e-ba59-4c48-8a11-6309fbe3f5e6" providerId="ADAL" clId="{4591A891-0DAD-499D-A841-6EEF4C85FFD8}" dt="2025-06-25T07:08:33.917" v="50" actId="790"/>
          <ac:spMkLst>
            <pc:docMk/>
            <pc:sldMk cId="3469779792" sldId="331"/>
            <ac:spMk id="11" creationId="{AF88197D-C4FA-5A00-3016-6DEA68E35913}"/>
          </ac:spMkLst>
        </pc:spChg>
        <pc:spChg chg="mod">
          <ac:chgData name="Jean-Sébastien Broc" userId="90fa149e-ba59-4c48-8a11-6309fbe3f5e6" providerId="ADAL" clId="{4591A891-0DAD-499D-A841-6EEF4C85FFD8}" dt="2025-06-25T07:08:33.917" v="50" actId="790"/>
          <ac:spMkLst>
            <pc:docMk/>
            <pc:sldMk cId="3469779792" sldId="331"/>
            <ac:spMk id="20" creationId="{327FCCD6-A3A9-94CE-7E96-B5600BCF14CB}"/>
          </ac:spMkLst>
        </pc:spChg>
        <pc:spChg chg="mod">
          <ac:chgData name="Jean-Sébastien Broc" userId="90fa149e-ba59-4c48-8a11-6309fbe3f5e6" providerId="ADAL" clId="{4591A891-0DAD-499D-A841-6EEF4C85FFD8}" dt="2025-06-25T07:08:33.917" v="50" actId="790"/>
          <ac:spMkLst>
            <pc:docMk/>
            <pc:sldMk cId="3469779792" sldId="331"/>
            <ac:spMk id="23" creationId="{10593DBD-90F6-9EC8-300E-B97579932315}"/>
          </ac:spMkLst>
        </pc:spChg>
        <pc:spChg chg="mod">
          <ac:chgData name="Jean-Sébastien Broc" userId="90fa149e-ba59-4c48-8a11-6309fbe3f5e6" providerId="ADAL" clId="{4591A891-0DAD-499D-A841-6EEF4C85FFD8}" dt="2025-06-25T07:08:33.917" v="50" actId="790"/>
          <ac:spMkLst>
            <pc:docMk/>
            <pc:sldMk cId="3469779792" sldId="331"/>
            <ac:spMk id="24" creationId="{38260786-050F-D298-BD3E-64CDDABE1F53}"/>
          </ac:spMkLst>
        </pc:spChg>
        <pc:spChg chg="mod">
          <ac:chgData name="Jean-Sébastien Broc" userId="90fa149e-ba59-4c48-8a11-6309fbe3f5e6" providerId="ADAL" clId="{4591A891-0DAD-499D-A841-6EEF4C85FFD8}" dt="2025-06-25T07:08:33.917" v="50" actId="790"/>
          <ac:spMkLst>
            <pc:docMk/>
            <pc:sldMk cId="3469779792" sldId="331"/>
            <ac:spMk id="25" creationId="{634F12F0-CADA-FDBC-2AC9-532BCC946CF7}"/>
          </ac:spMkLst>
        </pc:spChg>
        <pc:spChg chg="mod">
          <ac:chgData name="Jean-Sébastien Broc" userId="90fa149e-ba59-4c48-8a11-6309fbe3f5e6" providerId="ADAL" clId="{4591A891-0DAD-499D-A841-6EEF4C85FFD8}" dt="2025-06-25T07:08:33.917" v="50" actId="790"/>
          <ac:spMkLst>
            <pc:docMk/>
            <pc:sldMk cId="3469779792" sldId="331"/>
            <ac:spMk id="41" creationId="{7D526145-D240-9FA8-5156-38FA559C3214}"/>
          </ac:spMkLst>
        </pc:spChg>
        <pc:spChg chg="mod">
          <ac:chgData name="Jean-Sébastien Broc" userId="90fa149e-ba59-4c48-8a11-6309fbe3f5e6" providerId="ADAL" clId="{4591A891-0DAD-499D-A841-6EEF4C85FFD8}" dt="2025-06-25T07:08:33.917" v="50" actId="790"/>
          <ac:spMkLst>
            <pc:docMk/>
            <pc:sldMk cId="3469779792" sldId="331"/>
            <ac:spMk id="42" creationId="{C0754B31-2069-E6B4-0F9C-C4CFE249C138}"/>
          </ac:spMkLst>
        </pc:spChg>
        <pc:spChg chg="mod">
          <ac:chgData name="Jean-Sébastien Broc" userId="90fa149e-ba59-4c48-8a11-6309fbe3f5e6" providerId="ADAL" clId="{4591A891-0DAD-499D-A841-6EEF4C85FFD8}" dt="2025-06-25T07:08:33.917" v="50" actId="790"/>
          <ac:spMkLst>
            <pc:docMk/>
            <pc:sldMk cId="3469779792" sldId="331"/>
            <ac:spMk id="44" creationId="{A47D89D6-1812-EFFB-3947-7EDF9B86ABEB}"/>
          </ac:spMkLst>
        </pc:spChg>
      </pc:sldChg>
      <pc:sldChg chg="modSp mod">
        <pc:chgData name="Jean-Sébastien Broc" userId="90fa149e-ba59-4c48-8a11-6309fbe3f5e6" providerId="ADAL" clId="{4591A891-0DAD-499D-A841-6EEF4C85FFD8}" dt="2025-06-25T07:08:33.917" v="50" actId="790"/>
        <pc:sldMkLst>
          <pc:docMk/>
          <pc:sldMk cId="1062662696" sldId="334"/>
        </pc:sldMkLst>
        <pc:spChg chg="mod">
          <ac:chgData name="Jean-Sébastien Broc" userId="90fa149e-ba59-4c48-8a11-6309fbe3f5e6" providerId="ADAL" clId="{4591A891-0DAD-499D-A841-6EEF4C85FFD8}" dt="2025-06-25T07:08:33.917" v="50" actId="790"/>
          <ac:spMkLst>
            <pc:docMk/>
            <pc:sldMk cId="1062662696" sldId="334"/>
            <ac:spMk id="3" creationId="{7C58FB6B-3EFF-A244-63B2-7292B0B5461A}"/>
          </ac:spMkLst>
        </pc:spChg>
        <pc:spChg chg="mod">
          <ac:chgData name="Jean-Sébastien Broc" userId="90fa149e-ba59-4c48-8a11-6309fbe3f5e6" providerId="ADAL" clId="{4591A891-0DAD-499D-A841-6EEF4C85FFD8}" dt="2025-06-25T07:08:33.917" v="50" actId="790"/>
          <ac:spMkLst>
            <pc:docMk/>
            <pc:sldMk cId="1062662696" sldId="334"/>
            <ac:spMk id="6" creationId="{AABCFBBC-3508-1E6E-94DF-775A84385039}"/>
          </ac:spMkLst>
        </pc:spChg>
        <pc:spChg chg="mod">
          <ac:chgData name="Jean-Sébastien Broc" userId="90fa149e-ba59-4c48-8a11-6309fbe3f5e6" providerId="ADAL" clId="{4591A891-0DAD-499D-A841-6EEF4C85FFD8}" dt="2025-06-25T07:08:33.917" v="50" actId="790"/>
          <ac:spMkLst>
            <pc:docMk/>
            <pc:sldMk cId="1062662696" sldId="334"/>
            <ac:spMk id="8" creationId="{5D5A4DA1-045F-38D6-6898-4A318606ED4B}"/>
          </ac:spMkLst>
        </pc:spChg>
        <pc:spChg chg="mod">
          <ac:chgData name="Jean-Sébastien Broc" userId="90fa149e-ba59-4c48-8a11-6309fbe3f5e6" providerId="ADAL" clId="{4591A891-0DAD-499D-A841-6EEF4C85FFD8}" dt="2025-06-25T07:08:33.917" v="50" actId="790"/>
          <ac:spMkLst>
            <pc:docMk/>
            <pc:sldMk cId="1062662696" sldId="334"/>
            <ac:spMk id="11" creationId="{DBF7AF77-75CD-88B9-F2B8-D7EE63EFB57A}"/>
          </ac:spMkLst>
        </pc:spChg>
        <pc:spChg chg="mod">
          <ac:chgData name="Jean-Sébastien Broc" userId="90fa149e-ba59-4c48-8a11-6309fbe3f5e6" providerId="ADAL" clId="{4591A891-0DAD-499D-A841-6EEF4C85FFD8}" dt="2025-06-25T07:08:33.917" v="50" actId="790"/>
          <ac:spMkLst>
            <pc:docMk/>
            <pc:sldMk cId="1062662696" sldId="334"/>
            <ac:spMk id="13" creationId="{7D522644-139C-0EDE-AE6E-75C19BCDFFFA}"/>
          </ac:spMkLst>
        </pc:spChg>
        <pc:spChg chg="mod">
          <ac:chgData name="Jean-Sébastien Broc" userId="90fa149e-ba59-4c48-8a11-6309fbe3f5e6" providerId="ADAL" clId="{4591A891-0DAD-499D-A841-6EEF4C85FFD8}" dt="2025-06-25T07:08:33.917" v="50" actId="790"/>
          <ac:spMkLst>
            <pc:docMk/>
            <pc:sldMk cId="1062662696" sldId="334"/>
            <ac:spMk id="14" creationId="{8B0BD083-9080-F283-FD67-C5400DBE60EB}"/>
          </ac:spMkLst>
        </pc:spChg>
        <pc:spChg chg="mod">
          <ac:chgData name="Jean-Sébastien Broc" userId="90fa149e-ba59-4c48-8a11-6309fbe3f5e6" providerId="ADAL" clId="{4591A891-0DAD-499D-A841-6EEF4C85FFD8}" dt="2025-06-25T07:08:33.917" v="50" actId="790"/>
          <ac:spMkLst>
            <pc:docMk/>
            <pc:sldMk cId="1062662696" sldId="334"/>
            <ac:spMk id="17" creationId="{61895124-E560-C779-0E95-018EDBE8893B}"/>
          </ac:spMkLst>
        </pc:spChg>
        <pc:spChg chg="mod">
          <ac:chgData name="Jean-Sébastien Broc" userId="90fa149e-ba59-4c48-8a11-6309fbe3f5e6" providerId="ADAL" clId="{4591A891-0DAD-499D-A841-6EEF4C85FFD8}" dt="2025-06-25T07:08:33.917" v="50" actId="790"/>
          <ac:spMkLst>
            <pc:docMk/>
            <pc:sldMk cId="1062662696" sldId="334"/>
            <ac:spMk id="18" creationId="{F55B4063-A53D-AFDA-1F58-E371A2D25FAF}"/>
          </ac:spMkLst>
        </pc:spChg>
        <pc:spChg chg="mod">
          <ac:chgData name="Jean-Sébastien Broc" userId="90fa149e-ba59-4c48-8a11-6309fbe3f5e6" providerId="ADAL" clId="{4591A891-0DAD-499D-A841-6EEF4C85FFD8}" dt="2025-06-25T07:08:33.917" v="50" actId="790"/>
          <ac:spMkLst>
            <pc:docMk/>
            <pc:sldMk cId="1062662696" sldId="334"/>
            <ac:spMk id="20" creationId="{120EF544-CEF5-7C15-B032-0D99783A89E1}"/>
          </ac:spMkLst>
        </pc:spChg>
        <pc:spChg chg="mod">
          <ac:chgData name="Jean-Sébastien Broc" userId="90fa149e-ba59-4c48-8a11-6309fbe3f5e6" providerId="ADAL" clId="{4591A891-0DAD-499D-A841-6EEF4C85FFD8}" dt="2025-06-25T07:08:33.917" v="50" actId="790"/>
          <ac:spMkLst>
            <pc:docMk/>
            <pc:sldMk cId="1062662696" sldId="334"/>
            <ac:spMk id="22" creationId="{30966EBD-C310-116C-8E41-6106D8301FD0}"/>
          </ac:spMkLst>
        </pc:spChg>
      </pc:sldChg>
      <pc:sldChg chg="modSp mod">
        <pc:chgData name="Jean-Sébastien Broc" userId="90fa149e-ba59-4c48-8a11-6309fbe3f5e6" providerId="ADAL" clId="{4591A891-0DAD-499D-A841-6EEF4C85FFD8}" dt="2025-06-25T07:08:33.917" v="50" actId="790"/>
        <pc:sldMkLst>
          <pc:docMk/>
          <pc:sldMk cId="2510771085" sldId="336"/>
        </pc:sldMkLst>
        <pc:spChg chg="mod">
          <ac:chgData name="Jean-Sébastien Broc" userId="90fa149e-ba59-4c48-8a11-6309fbe3f5e6" providerId="ADAL" clId="{4591A891-0DAD-499D-A841-6EEF4C85FFD8}" dt="2025-06-25T07:08:33.917" v="50" actId="790"/>
          <ac:spMkLst>
            <pc:docMk/>
            <pc:sldMk cId="2510771085" sldId="336"/>
            <ac:spMk id="2" creationId="{9700A896-380F-98B9-06B7-C9DE4806767F}"/>
          </ac:spMkLst>
        </pc:spChg>
        <pc:spChg chg="mod">
          <ac:chgData name="Jean-Sébastien Broc" userId="90fa149e-ba59-4c48-8a11-6309fbe3f5e6" providerId="ADAL" clId="{4591A891-0DAD-499D-A841-6EEF4C85FFD8}" dt="2025-06-25T07:08:33.917" v="50" actId="790"/>
          <ac:spMkLst>
            <pc:docMk/>
            <pc:sldMk cId="2510771085" sldId="336"/>
            <ac:spMk id="5" creationId="{1892887D-D219-8B31-3B24-2BCAA300D2B8}"/>
          </ac:spMkLst>
        </pc:spChg>
        <pc:spChg chg="mod">
          <ac:chgData name="Jean-Sébastien Broc" userId="90fa149e-ba59-4c48-8a11-6309fbe3f5e6" providerId="ADAL" clId="{4591A891-0DAD-499D-A841-6EEF4C85FFD8}" dt="2025-06-25T07:08:33.917" v="50" actId="790"/>
          <ac:spMkLst>
            <pc:docMk/>
            <pc:sldMk cId="2510771085" sldId="336"/>
            <ac:spMk id="9" creationId="{7995C360-EA3A-0C30-6321-01CB73A1A78D}"/>
          </ac:spMkLst>
        </pc:spChg>
        <pc:spChg chg="mod">
          <ac:chgData name="Jean-Sébastien Broc" userId="90fa149e-ba59-4c48-8a11-6309fbe3f5e6" providerId="ADAL" clId="{4591A891-0DAD-499D-A841-6EEF4C85FFD8}" dt="2025-06-25T07:08:33.917" v="50" actId="790"/>
          <ac:spMkLst>
            <pc:docMk/>
            <pc:sldMk cId="2510771085" sldId="336"/>
            <ac:spMk id="10" creationId="{CA31F8B2-520C-191A-298B-7BE46E3E9B13}"/>
          </ac:spMkLst>
        </pc:spChg>
        <pc:spChg chg="mod">
          <ac:chgData name="Jean-Sébastien Broc" userId="90fa149e-ba59-4c48-8a11-6309fbe3f5e6" providerId="ADAL" clId="{4591A891-0DAD-499D-A841-6EEF4C85FFD8}" dt="2025-06-25T07:08:33.917" v="50" actId="790"/>
          <ac:spMkLst>
            <pc:docMk/>
            <pc:sldMk cId="2510771085" sldId="336"/>
            <ac:spMk id="11" creationId="{BBAA03D9-3832-FA45-82F8-F796DC8CD036}"/>
          </ac:spMkLst>
        </pc:spChg>
        <pc:spChg chg="mod">
          <ac:chgData name="Jean-Sébastien Broc" userId="90fa149e-ba59-4c48-8a11-6309fbe3f5e6" providerId="ADAL" clId="{4591A891-0DAD-499D-A841-6EEF4C85FFD8}" dt="2025-06-25T07:08:33.917" v="50" actId="790"/>
          <ac:spMkLst>
            <pc:docMk/>
            <pc:sldMk cId="2510771085" sldId="336"/>
            <ac:spMk id="17" creationId="{E1D854BF-830A-F185-B647-4D3E7E7B1E6A}"/>
          </ac:spMkLst>
        </pc:spChg>
        <pc:spChg chg="mod">
          <ac:chgData name="Jean-Sébastien Broc" userId="90fa149e-ba59-4c48-8a11-6309fbe3f5e6" providerId="ADAL" clId="{4591A891-0DAD-499D-A841-6EEF4C85FFD8}" dt="2025-06-25T07:08:33.917" v="50" actId="790"/>
          <ac:spMkLst>
            <pc:docMk/>
            <pc:sldMk cId="2510771085" sldId="336"/>
            <ac:spMk id="18" creationId="{6F0EAF4F-5239-B07E-28BC-1A3675232358}"/>
          </ac:spMkLst>
        </pc:spChg>
        <pc:spChg chg="mod">
          <ac:chgData name="Jean-Sébastien Broc" userId="90fa149e-ba59-4c48-8a11-6309fbe3f5e6" providerId="ADAL" clId="{4591A891-0DAD-499D-A841-6EEF4C85FFD8}" dt="2025-06-25T07:08:33.917" v="50" actId="790"/>
          <ac:spMkLst>
            <pc:docMk/>
            <pc:sldMk cId="2510771085" sldId="336"/>
            <ac:spMk id="20" creationId="{A4FC2E1C-8651-2CE3-BCF5-4AD958EF6426}"/>
          </ac:spMkLst>
        </pc:spChg>
        <pc:spChg chg="mod">
          <ac:chgData name="Jean-Sébastien Broc" userId="90fa149e-ba59-4c48-8a11-6309fbe3f5e6" providerId="ADAL" clId="{4591A891-0DAD-499D-A841-6EEF4C85FFD8}" dt="2025-06-25T07:08:33.917" v="50" actId="790"/>
          <ac:spMkLst>
            <pc:docMk/>
            <pc:sldMk cId="2510771085" sldId="336"/>
            <ac:spMk id="22" creationId="{F99D67A2-14CD-EC16-2099-36F4487F2D43}"/>
          </ac:spMkLst>
        </pc:spChg>
        <pc:spChg chg="mod">
          <ac:chgData name="Jean-Sébastien Broc" userId="90fa149e-ba59-4c48-8a11-6309fbe3f5e6" providerId="ADAL" clId="{4591A891-0DAD-499D-A841-6EEF4C85FFD8}" dt="2025-06-25T07:08:33.917" v="50" actId="790"/>
          <ac:spMkLst>
            <pc:docMk/>
            <pc:sldMk cId="2510771085" sldId="336"/>
            <ac:spMk id="23" creationId="{15C058D0-81CD-8E5F-22CB-49441C189707}"/>
          </ac:spMkLst>
        </pc:spChg>
      </pc:sldChg>
      <pc:sldChg chg="modSp mod">
        <pc:chgData name="Jean-Sébastien Broc" userId="90fa149e-ba59-4c48-8a11-6309fbe3f5e6" providerId="ADAL" clId="{4591A891-0DAD-499D-A841-6EEF4C85FFD8}" dt="2025-06-25T07:08:33.917" v="50" actId="790"/>
        <pc:sldMkLst>
          <pc:docMk/>
          <pc:sldMk cId="1764660521" sldId="338"/>
        </pc:sldMkLst>
        <pc:spChg chg="mod">
          <ac:chgData name="Jean-Sébastien Broc" userId="90fa149e-ba59-4c48-8a11-6309fbe3f5e6" providerId="ADAL" clId="{4591A891-0DAD-499D-A841-6EEF4C85FFD8}" dt="2025-06-25T07:08:33.917" v="50" actId="790"/>
          <ac:spMkLst>
            <pc:docMk/>
            <pc:sldMk cId="1764660521" sldId="338"/>
            <ac:spMk id="2" creationId="{9700A896-380F-98B9-06B7-C9DE4806767F}"/>
          </ac:spMkLst>
        </pc:spChg>
        <pc:spChg chg="mod">
          <ac:chgData name="Jean-Sébastien Broc" userId="90fa149e-ba59-4c48-8a11-6309fbe3f5e6" providerId="ADAL" clId="{4591A891-0DAD-499D-A841-6EEF4C85FFD8}" dt="2025-06-25T07:08:33.917" v="50" actId="790"/>
          <ac:spMkLst>
            <pc:docMk/>
            <pc:sldMk cId="1764660521" sldId="338"/>
            <ac:spMk id="4" creationId="{6A02E3F1-200E-4B99-D86A-56CBE577D905}"/>
          </ac:spMkLst>
        </pc:spChg>
        <pc:spChg chg="mod">
          <ac:chgData name="Jean-Sébastien Broc" userId="90fa149e-ba59-4c48-8a11-6309fbe3f5e6" providerId="ADAL" clId="{4591A891-0DAD-499D-A841-6EEF4C85FFD8}" dt="2025-06-25T07:08:33.917" v="50" actId="790"/>
          <ac:spMkLst>
            <pc:docMk/>
            <pc:sldMk cId="1764660521" sldId="338"/>
            <ac:spMk id="6" creationId="{E93A6E59-15F9-3422-3E53-0778C3AC9868}"/>
          </ac:spMkLst>
        </pc:spChg>
        <pc:spChg chg="mod">
          <ac:chgData name="Jean-Sébastien Broc" userId="90fa149e-ba59-4c48-8a11-6309fbe3f5e6" providerId="ADAL" clId="{4591A891-0DAD-499D-A841-6EEF4C85FFD8}" dt="2025-06-25T07:08:33.917" v="50" actId="790"/>
          <ac:spMkLst>
            <pc:docMk/>
            <pc:sldMk cId="1764660521" sldId="338"/>
            <ac:spMk id="7" creationId="{382F7133-1D8D-7299-7E68-AC7EDB35DFCC}"/>
          </ac:spMkLst>
        </pc:spChg>
        <pc:spChg chg="mod">
          <ac:chgData name="Jean-Sébastien Broc" userId="90fa149e-ba59-4c48-8a11-6309fbe3f5e6" providerId="ADAL" clId="{4591A891-0DAD-499D-A841-6EEF4C85FFD8}" dt="2025-06-25T07:08:33.917" v="50" actId="790"/>
          <ac:spMkLst>
            <pc:docMk/>
            <pc:sldMk cId="1764660521" sldId="338"/>
            <ac:spMk id="8" creationId="{E842B0E6-A812-27AA-DE77-2219033EC3C4}"/>
          </ac:spMkLst>
        </pc:spChg>
        <pc:spChg chg="mod">
          <ac:chgData name="Jean-Sébastien Broc" userId="90fa149e-ba59-4c48-8a11-6309fbe3f5e6" providerId="ADAL" clId="{4591A891-0DAD-499D-A841-6EEF4C85FFD8}" dt="2025-06-25T07:08:33.917" v="50" actId="790"/>
          <ac:spMkLst>
            <pc:docMk/>
            <pc:sldMk cId="1764660521" sldId="338"/>
            <ac:spMk id="11" creationId="{BBAA03D9-3832-FA45-82F8-F796DC8CD036}"/>
          </ac:spMkLst>
        </pc:spChg>
      </pc:sldChg>
      <pc:sldChg chg="modSp mod">
        <pc:chgData name="Jean-Sébastien Broc" userId="90fa149e-ba59-4c48-8a11-6309fbe3f5e6" providerId="ADAL" clId="{4591A891-0DAD-499D-A841-6EEF4C85FFD8}" dt="2025-06-25T07:08:33.917" v="50" actId="790"/>
        <pc:sldMkLst>
          <pc:docMk/>
          <pc:sldMk cId="2606678180" sldId="339"/>
        </pc:sldMkLst>
        <pc:spChg chg="mod">
          <ac:chgData name="Jean-Sébastien Broc" userId="90fa149e-ba59-4c48-8a11-6309fbe3f5e6" providerId="ADAL" clId="{4591A891-0DAD-499D-A841-6EEF4C85FFD8}" dt="2025-06-25T07:08:33.917" v="50" actId="790"/>
          <ac:spMkLst>
            <pc:docMk/>
            <pc:sldMk cId="2606678180" sldId="339"/>
            <ac:spMk id="2" creationId="{9700A896-380F-98B9-06B7-C9DE4806767F}"/>
          </ac:spMkLst>
        </pc:spChg>
        <pc:spChg chg="mod">
          <ac:chgData name="Jean-Sébastien Broc" userId="90fa149e-ba59-4c48-8a11-6309fbe3f5e6" providerId="ADAL" clId="{4591A891-0DAD-499D-A841-6EEF4C85FFD8}" dt="2025-06-25T07:08:33.917" v="50" actId="790"/>
          <ac:spMkLst>
            <pc:docMk/>
            <pc:sldMk cId="2606678180" sldId="339"/>
            <ac:spMk id="4" creationId="{6A02E3F1-200E-4B99-D86A-56CBE577D905}"/>
          </ac:spMkLst>
        </pc:spChg>
        <pc:spChg chg="mod">
          <ac:chgData name="Jean-Sébastien Broc" userId="90fa149e-ba59-4c48-8a11-6309fbe3f5e6" providerId="ADAL" clId="{4591A891-0DAD-499D-A841-6EEF4C85FFD8}" dt="2025-06-25T07:08:33.917" v="50" actId="790"/>
          <ac:spMkLst>
            <pc:docMk/>
            <pc:sldMk cId="2606678180" sldId="339"/>
            <ac:spMk id="6" creationId="{E93A6E59-15F9-3422-3E53-0778C3AC9868}"/>
          </ac:spMkLst>
        </pc:spChg>
        <pc:spChg chg="mod">
          <ac:chgData name="Jean-Sébastien Broc" userId="90fa149e-ba59-4c48-8a11-6309fbe3f5e6" providerId="ADAL" clId="{4591A891-0DAD-499D-A841-6EEF4C85FFD8}" dt="2025-06-25T07:08:33.917" v="50" actId="790"/>
          <ac:spMkLst>
            <pc:docMk/>
            <pc:sldMk cId="2606678180" sldId="339"/>
            <ac:spMk id="11" creationId="{BBAA03D9-3832-FA45-82F8-F796DC8CD036}"/>
          </ac:spMkLst>
        </pc:spChg>
        <pc:spChg chg="mod">
          <ac:chgData name="Jean-Sébastien Broc" userId="90fa149e-ba59-4c48-8a11-6309fbe3f5e6" providerId="ADAL" clId="{4591A891-0DAD-499D-A841-6EEF4C85FFD8}" dt="2025-06-25T07:08:33.917" v="50" actId="790"/>
          <ac:spMkLst>
            <pc:docMk/>
            <pc:sldMk cId="2606678180" sldId="339"/>
            <ac:spMk id="12" creationId="{49D4BF10-EF4B-CF58-7665-8D63F237881B}"/>
          </ac:spMkLst>
        </pc:spChg>
        <pc:spChg chg="mod">
          <ac:chgData name="Jean-Sébastien Broc" userId="90fa149e-ba59-4c48-8a11-6309fbe3f5e6" providerId="ADAL" clId="{4591A891-0DAD-499D-A841-6EEF4C85FFD8}" dt="2025-06-25T07:08:33.917" v="50" actId="790"/>
          <ac:spMkLst>
            <pc:docMk/>
            <pc:sldMk cId="2606678180" sldId="339"/>
            <ac:spMk id="13" creationId="{F7F15D7E-12F0-BB47-AEA1-E316480246F7}"/>
          </ac:spMkLst>
        </pc:spChg>
      </pc:sldChg>
      <pc:sldChg chg="modSp mod">
        <pc:chgData name="Jean-Sébastien Broc" userId="90fa149e-ba59-4c48-8a11-6309fbe3f5e6" providerId="ADAL" clId="{4591A891-0DAD-499D-A841-6EEF4C85FFD8}" dt="2025-06-25T07:08:33.917" v="50" actId="790"/>
        <pc:sldMkLst>
          <pc:docMk/>
          <pc:sldMk cId="4178482982" sldId="340"/>
        </pc:sldMkLst>
        <pc:spChg chg="mod">
          <ac:chgData name="Jean-Sébastien Broc" userId="90fa149e-ba59-4c48-8a11-6309fbe3f5e6" providerId="ADAL" clId="{4591A891-0DAD-499D-A841-6EEF4C85FFD8}" dt="2025-06-25T07:08:33.917" v="50" actId="790"/>
          <ac:spMkLst>
            <pc:docMk/>
            <pc:sldMk cId="4178482982" sldId="340"/>
            <ac:spMk id="2" creationId="{0E236F70-2BEB-467B-8F6E-6DEC74F92472}"/>
          </ac:spMkLst>
        </pc:spChg>
        <pc:spChg chg="mod">
          <ac:chgData name="Jean-Sébastien Broc" userId="90fa149e-ba59-4c48-8a11-6309fbe3f5e6" providerId="ADAL" clId="{4591A891-0DAD-499D-A841-6EEF4C85FFD8}" dt="2025-06-25T07:08:33.917" v="50" actId="790"/>
          <ac:spMkLst>
            <pc:docMk/>
            <pc:sldMk cId="4178482982" sldId="340"/>
            <ac:spMk id="4" creationId="{24872A3F-C3F2-0D3F-FA6E-F2C6848ACFB2}"/>
          </ac:spMkLst>
        </pc:spChg>
        <pc:spChg chg="mod">
          <ac:chgData name="Jean-Sébastien Broc" userId="90fa149e-ba59-4c48-8a11-6309fbe3f5e6" providerId="ADAL" clId="{4591A891-0DAD-499D-A841-6EEF4C85FFD8}" dt="2025-06-25T07:08:33.917" v="50" actId="790"/>
          <ac:spMkLst>
            <pc:docMk/>
            <pc:sldMk cId="4178482982" sldId="340"/>
            <ac:spMk id="6" creationId="{C3767B1C-3199-449B-F8AB-8C1C8E4A18D1}"/>
          </ac:spMkLst>
        </pc:spChg>
        <pc:spChg chg="mod">
          <ac:chgData name="Jean-Sébastien Broc" userId="90fa149e-ba59-4c48-8a11-6309fbe3f5e6" providerId="ADAL" clId="{4591A891-0DAD-499D-A841-6EEF4C85FFD8}" dt="2025-06-25T07:08:33.917" v="50" actId="790"/>
          <ac:spMkLst>
            <pc:docMk/>
            <pc:sldMk cId="4178482982" sldId="340"/>
            <ac:spMk id="7" creationId="{9D1C8044-C00D-213C-5B68-F20BE293C9D2}"/>
          </ac:spMkLst>
        </pc:spChg>
        <pc:spChg chg="mod">
          <ac:chgData name="Jean-Sébastien Broc" userId="90fa149e-ba59-4c48-8a11-6309fbe3f5e6" providerId="ADAL" clId="{4591A891-0DAD-499D-A841-6EEF4C85FFD8}" dt="2025-06-25T07:08:33.917" v="50" actId="790"/>
          <ac:spMkLst>
            <pc:docMk/>
            <pc:sldMk cId="4178482982" sldId="340"/>
            <ac:spMk id="8" creationId="{CC31B055-E74A-347E-BFAF-769829BBA9E4}"/>
          </ac:spMkLst>
        </pc:spChg>
        <pc:spChg chg="mod">
          <ac:chgData name="Jean-Sébastien Broc" userId="90fa149e-ba59-4c48-8a11-6309fbe3f5e6" providerId="ADAL" clId="{4591A891-0DAD-499D-A841-6EEF4C85FFD8}" dt="2025-06-25T07:08:33.917" v="50" actId="790"/>
          <ac:spMkLst>
            <pc:docMk/>
            <pc:sldMk cId="4178482982" sldId="340"/>
            <ac:spMk id="9" creationId="{FD0789DE-E819-608A-1553-C97B65E1E977}"/>
          </ac:spMkLst>
        </pc:spChg>
      </pc:sldChg>
      <pc:sldChg chg="modSp mod">
        <pc:chgData name="Jean-Sébastien Broc" userId="90fa149e-ba59-4c48-8a11-6309fbe3f5e6" providerId="ADAL" clId="{4591A891-0DAD-499D-A841-6EEF4C85FFD8}" dt="2025-06-25T07:08:33.917" v="50" actId="790"/>
        <pc:sldMkLst>
          <pc:docMk/>
          <pc:sldMk cId="813783690" sldId="341"/>
        </pc:sldMkLst>
        <pc:spChg chg="mod">
          <ac:chgData name="Jean-Sébastien Broc" userId="90fa149e-ba59-4c48-8a11-6309fbe3f5e6" providerId="ADAL" clId="{4591A891-0DAD-499D-A841-6EEF4C85FFD8}" dt="2025-06-25T07:08:33.917" v="50" actId="790"/>
          <ac:spMkLst>
            <pc:docMk/>
            <pc:sldMk cId="813783690" sldId="341"/>
            <ac:spMk id="2" creationId="{EBC4279A-FE5C-7CDC-2393-E20254A47A2D}"/>
          </ac:spMkLst>
        </pc:spChg>
        <pc:spChg chg="mod">
          <ac:chgData name="Jean-Sébastien Broc" userId="90fa149e-ba59-4c48-8a11-6309fbe3f5e6" providerId="ADAL" clId="{4591A891-0DAD-499D-A841-6EEF4C85FFD8}" dt="2025-06-25T07:08:33.917" v="50" actId="790"/>
          <ac:spMkLst>
            <pc:docMk/>
            <pc:sldMk cId="813783690" sldId="341"/>
            <ac:spMk id="3" creationId="{5278B33F-CAE6-3EA3-5E56-62ADE8BBEA97}"/>
          </ac:spMkLst>
        </pc:spChg>
        <pc:spChg chg="mod">
          <ac:chgData name="Jean-Sébastien Broc" userId="90fa149e-ba59-4c48-8a11-6309fbe3f5e6" providerId="ADAL" clId="{4591A891-0DAD-499D-A841-6EEF4C85FFD8}" dt="2025-06-25T07:08:33.917" v="50" actId="790"/>
          <ac:spMkLst>
            <pc:docMk/>
            <pc:sldMk cId="813783690" sldId="341"/>
            <ac:spMk id="4" creationId="{F5D48C7E-DC78-741A-E1F9-19396750CD77}"/>
          </ac:spMkLst>
        </pc:spChg>
      </pc:sldChg>
      <pc:sldChg chg="modSp new mod">
        <pc:chgData name="Jean-Sébastien Broc" userId="90fa149e-ba59-4c48-8a11-6309fbe3f5e6" providerId="ADAL" clId="{4591A891-0DAD-499D-A841-6EEF4C85FFD8}" dt="2025-06-25T07:15:23.091" v="573" actId="27636"/>
        <pc:sldMkLst>
          <pc:docMk/>
          <pc:sldMk cId="86945122" sldId="342"/>
        </pc:sldMkLst>
        <pc:spChg chg="mod">
          <ac:chgData name="Jean-Sébastien Broc" userId="90fa149e-ba59-4c48-8a11-6309fbe3f5e6" providerId="ADAL" clId="{4591A891-0DAD-499D-A841-6EEF4C85FFD8}" dt="2025-06-25T07:08:33.917" v="50" actId="790"/>
          <ac:spMkLst>
            <pc:docMk/>
            <pc:sldMk cId="86945122" sldId="342"/>
            <ac:spMk id="2" creationId="{7A1F7461-871D-E137-24EE-89829FDAAEA7}"/>
          </ac:spMkLst>
        </pc:spChg>
        <pc:spChg chg="mod">
          <ac:chgData name="Jean-Sébastien Broc" userId="90fa149e-ba59-4c48-8a11-6309fbe3f5e6" providerId="ADAL" clId="{4591A891-0DAD-499D-A841-6EEF4C85FFD8}" dt="2025-06-25T07:15:23.091" v="573" actId="27636"/>
          <ac:spMkLst>
            <pc:docMk/>
            <pc:sldMk cId="86945122" sldId="342"/>
            <ac:spMk id="3" creationId="{9AC211FE-E170-341E-8325-9FABC82019E7}"/>
          </ac:spMkLst>
        </pc:spChg>
        <pc:spChg chg="mod">
          <ac:chgData name="Jean-Sébastien Broc" userId="90fa149e-ba59-4c48-8a11-6309fbe3f5e6" providerId="ADAL" clId="{4591A891-0DAD-499D-A841-6EEF4C85FFD8}" dt="2025-06-25T07:08:33.917" v="50" actId="790"/>
          <ac:spMkLst>
            <pc:docMk/>
            <pc:sldMk cId="86945122" sldId="342"/>
            <ac:spMk id="4" creationId="{4DD42FE0-EF38-ECD2-49B6-7124A9EF9630}"/>
          </ac:spMkLst>
        </pc:spChg>
      </pc:sldChg>
    </pc:docChg>
  </pc:docChgLst>
  <pc:docChgLst>
    <pc:chgData name="Jean-Sébastien Broc" userId="90fa149e-ba59-4c48-8a11-6309fbe3f5e6" providerId="ADAL" clId="{C9FD45BC-D04D-40A6-9D0A-65B1E4274F91}"/>
    <pc:docChg chg="undo custSel addSld delSld modSld sldOrd">
      <pc:chgData name="Jean-Sébastien Broc" userId="90fa149e-ba59-4c48-8a11-6309fbe3f5e6" providerId="ADAL" clId="{C9FD45BC-D04D-40A6-9D0A-65B1E4274F91}" dt="2023-11-07T22:30:28.731" v="1053" actId="120"/>
      <pc:docMkLst>
        <pc:docMk/>
      </pc:docMkLst>
      <pc:sldChg chg="addSp modSp mod">
        <pc:chgData name="Jean-Sébastien Broc" userId="90fa149e-ba59-4c48-8a11-6309fbe3f5e6" providerId="ADAL" clId="{C9FD45BC-D04D-40A6-9D0A-65B1E4274F91}" dt="2023-11-07T21:44:25.062" v="99" actId="1038"/>
        <pc:sldMkLst>
          <pc:docMk/>
          <pc:sldMk cId="4099513626" sldId="258"/>
        </pc:sldMkLst>
      </pc:sldChg>
      <pc:sldChg chg="del">
        <pc:chgData name="Jean-Sébastien Broc" userId="90fa149e-ba59-4c48-8a11-6309fbe3f5e6" providerId="ADAL" clId="{C9FD45BC-D04D-40A6-9D0A-65B1E4274F91}" dt="2023-11-07T21:44:34.733" v="100" actId="47"/>
        <pc:sldMkLst>
          <pc:docMk/>
          <pc:sldMk cId="2086898956" sldId="275"/>
        </pc:sldMkLst>
      </pc:sldChg>
      <pc:sldChg chg="del">
        <pc:chgData name="Jean-Sébastien Broc" userId="90fa149e-ba59-4c48-8a11-6309fbe3f5e6" providerId="ADAL" clId="{C9FD45BC-D04D-40A6-9D0A-65B1E4274F91}" dt="2023-11-07T21:44:36.969" v="101" actId="47"/>
        <pc:sldMkLst>
          <pc:docMk/>
          <pc:sldMk cId="3686110914" sldId="276"/>
        </pc:sldMkLst>
      </pc:sldChg>
      <pc:sldChg chg="del">
        <pc:chgData name="Jean-Sébastien Broc" userId="90fa149e-ba59-4c48-8a11-6309fbe3f5e6" providerId="ADAL" clId="{C9FD45BC-D04D-40A6-9D0A-65B1E4274F91}" dt="2023-11-07T22:08:13.619" v="361" actId="47"/>
        <pc:sldMkLst>
          <pc:docMk/>
          <pc:sldMk cId="1166569439" sldId="278"/>
        </pc:sldMkLst>
      </pc:sldChg>
      <pc:sldChg chg="del">
        <pc:chgData name="Jean-Sébastien Broc" userId="90fa149e-ba59-4c48-8a11-6309fbe3f5e6" providerId="ADAL" clId="{C9FD45BC-D04D-40A6-9D0A-65B1E4274F91}" dt="2023-11-07T22:08:13.619" v="361" actId="47"/>
        <pc:sldMkLst>
          <pc:docMk/>
          <pc:sldMk cId="2327075073" sldId="279"/>
        </pc:sldMkLst>
      </pc:sldChg>
      <pc:sldChg chg="del">
        <pc:chgData name="Jean-Sébastien Broc" userId="90fa149e-ba59-4c48-8a11-6309fbe3f5e6" providerId="ADAL" clId="{C9FD45BC-D04D-40A6-9D0A-65B1E4274F91}" dt="2023-11-07T22:08:13.619" v="361" actId="47"/>
        <pc:sldMkLst>
          <pc:docMk/>
          <pc:sldMk cId="743981507" sldId="306"/>
        </pc:sldMkLst>
      </pc:sldChg>
      <pc:sldChg chg="addSp delSp modSp mod ord">
        <pc:chgData name="Jean-Sébastien Broc" userId="90fa149e-ba59-4c48-8a11-6309fbe3f5e6" providerId="ADAL" clId="{C9FD45BC-D04D-40A6-9D0A-65B1E4274F91}" dt="2023-11-07T21:57:04.461" v="225" actId="790"/>
        <pc:sldMkLst>
          <pc:docMk/>
          <pc:sldMk cId="798198983" sldId="314"/>
        </pc:sldMkLst>
      </pc:sldChg>
      <pc:sldChg chg="modSp mod">
        <pc:chgData name="Jean-Sébastien Broc" userId="90fa149e-ba59-4c48-8a11-6309fbe3f5e6" providerId="ADAL" clId="{C9FD45BC-D04D-40A6-9D0A-65B1E4274F91}" dt="2023-11-07T21:50:51.046" v="157" actId="1076"/>
        <pc:sldMkLst>
          <pc:docMk/>
          <pc:sldMk cId="1949332781" sldId="315"/>
        </pc:sldMkLst>
      </pc:sldChg>
      <pc:sldChg chg="del">
        <pc:chgData name="Jean-Sébastien Broc" userId="90fa149e-ba59-4c48-8a11-6309fbe3f5e6" providerId="ADAL" clId="{C9FD45BC-D04D-40A6-9D0A-65B1E4274F91}" dt="2023-11-07T21:47:25.311" v="109" actId="47"/>
        <pc:sldMkLst>
          <pc:docMk/>
          <pc:sldMk cId="326122725" sldId="316"/>
        </pc:sldMkLst>
      </pc:sldChg>
      <pc:sldChg chg="del">
        <pc:chgData name="Jean-Sébastien Broc" userId="90fa149e-ba59-4c48-8a11-6309fbe3f5e6" providerId="ADAL" clId="{C9FD45BC-D04D-40A6-9D0A-65B1E4274F91}" dt="2023-11-07T22:07:17.839" v="351" actId="47"/>
        <pc:sldMkLst>
          <pc:docMk/>
          <pc:sldMk cId="635493179" sldId="317"/>
        </pc:sldMkLst>
      </pc:sldChg>
      <pc:sldChg chg="del">
        <pc:chgData name="Jean-Sébastien Broc" userId="90fa149e-ba59-4c48-8a11-6309fbe3f5e6" providerId="ADAL" clId="{C9FD45BC-D04D-40A6-9D0A-65B1E4274F91}" dt="2023-11-07T22:08:31.244" v="362" actId="47"/>
        <pc:sldMkLst>
          <pc:docMk/>
          <pc:sldMk cId="1783970602" sldId="319"/>
        </pc:sldMkLst>
      </pc:sldChg>
      <pc:sldChg chg="del">
        <pc:chgData name="Jean-Sébastien Broc" userId="90fa149e-ba59-4c48-8a11-6309fbe3f5e6" providerId="ADAL" clId="{C9FD45BC-D04D-40A6-9D0A-65B1E4274F91}" dt="2023-11-07T22:07:16.456" v="350" actId="47"/>
        <pc:sldMkLst>
          <pc:docMk/>
          <pc:sldMk cId="2244945645" sldId="320"/>
        </pc:sldMkLst>
      </pc:sldChg>
      <pc:sldChg chg="del">
        <pc:chgData name="Jean-Sébastien Broc" userId="90fa149e-ba59-4c48-8a11-6309fbe3f5e6" providerId="ADAL" clId="{C9FD45BC-D04D-40A6-9D0A-65B1E4274F91}" dt="2023-11-07T22:07:22.127" v="354" actId="47"/>
        <pc:sldMkLst>
          <pc:docMk/>
          <pc:sldMk cId="74869632" sldId="322"/>
        </pc:sldMkLst>
      </pc:sldChg>
      <pc:sldChg chg="del">
        <pc:chgData name="Jean-Sébastien Broc" userId="90fa149e-ba59-4c48-8a11-6309fbe3f5e6" providerId="ADAL" clId="{C9FD45BC-D04D-40A6-9D0A-65B1E4274F91}" dt="2023-11-07T22:07:20.624" v="353" actId="47"/>
        <pc:sldMkLst>
          <pc:docMk/>
          <pc:sldMk cId="4053581843" sldId="323"/>
        </pc:sldMkLst>
      </pc:sldChg>
      <pc:sldChg chg="del">
        <pc:chgData name="Jean-Sébastien Broc" userId="90fa149e-ba59-4c48-8a11-6309fbe3f5e6" providerId="ADAL" clId="{C9FD45BC-D04D-40A6-9D0A-65B1E4274F91}" dt="2023-11-07T22:07:34.196" v="355" actId="47"/>
        <pc:sldMkLst>
          <pc:docMk/>
          <pc:sldMk cId="938574318" sldId="324"/>
        </pc:sldMkLst>
      </pc:sldChg>
      <pc:sldChg chg="del">
        <pc:chgData name="Jean-Sébastien Broc" userId="90fa149e-ba59-4c48-8a11-6309fbe3f5e6" providerId="ADAL" clId="{C9FD45BC-D04D-40A6-9D0A-65B1E4274F91}" dt="2023-11-07T22:07:48.148" v="356" actId="47"/>
        <pc:sldMkLst>
          <pc:docMk/>
          <pc:sldMk cId="1361528983" sldId="325"/>
        </pc:sldMkLst>
      </pc:sldChg>
      <pc:sldChg chg="del">
        <pc:chgData name="Jean-Sébastien Broc" userId="90fa149e-ba59-4c48-8a11-6309fbe3f5e6" providerId="ADAL" clId="{C9FD45BC-D04D-40A6-9D0A-65B1E4274F91}" dt="2023-11-07T22:07:49.584" v="357" actId="47"/>
        <pc:sldMkLst>
          <pc:docMk/>
          <pc:sldMk cId="3684505612" sldId="326"/>
        </pc:sldMkLst>
      </pc:sldChg>
      <pc:sldChg chg="del">
        <pc:chgData name="Jean-Sébastien Broc" userId="90fa149e-ba59-4c48-8a11-6309fbe3f5e6" providerId="ADAL" clId="{C9FD45BC-D04D-40A6-9D0A-65B1E4274F91}" dt="2023-11-07T22:07:19.398" v="352" actId="47"/>
        <pc:sldMkLst>
          <pc:docMk/>
          <pc:sldMk cId="226422623" sldId="327"/>
        </pc:sldMkLst>
      </pc:sldChg>
      <pc:sldChg chg="del">
        <pc:chgData name="Jean-Sébastien Broc" userId="90fa149e-ba59-4c48-8a11-6309fbe3f5e6" providerId="ADAL" clId="{C9FD45BC-D04D-40A6-9D0A-65B1E4274F91}" dt="2023-11-07T22:07:54.018" v="360" actId="47"/>
        <pc:sldMkLst>
          <pc:docMk/>
          <pc:sldMk cId="3432265997" sldId="328"/>
        </pc:sldMkLst>
      </pc:sldChg>
      <pc:sldChg chg="del">
        <pc:chgData name="Jean-Sébastien Broc" userId="90fa149e-ba59-4c48-8a11-6309fbe3f5e6" providerId="ADAL" clId="{C9FD45BC-D04D-40A6-9D0A-65B1E4274F91}" dt="2023-11-07T22:07:50.994" v="358" actId="47"/>
        <pc:sldMkLst>
          <pc:docMk/>
          <pc:sldMk cId="2032733326" sldId="329"/>
        </pc:sldMkLst>
      </pc:sldChg>
      <pc:sldChg chg="del">
        <pc:chgData name="Jean-Sébastien Broc" userId="90fa149e-ba59-4c48-8a11-6309fbe3f5e6" providerId="ADAL" clId="{C9FD45BC-D04D-40A6-9D0A-65B1E4274F91}" dt="2023-11-07T22:07:52.399" v="359" actId="47"/>
        <pc:sldMkLst>
          <pc:docMk/>
          <pc:sldMk cId="1414679654" sldId="330"/>
        </pc:sldMkLst>
      </pc:sldChg>
      <pc:sldChg chg="add">
        <pc:chgData name="Jean-Sébastien Broc" userId="90fa149e-ba59-4c48-8a11-6309fbe3f5e6" providerId="ADAL" clId="{C9FD45BC-D04D-40A6-9D0A-65B1E4274F91}" dt="2023-11-07T21:45:04.407" v="103"/>
        <pc:sldMkLst>
          <pc:docMk/>
          <pc:sldMk cId="3469779792" sldId="331"/>
        </pc:sldMkLst>
      </pc:sldChg>
      <pc:sldChg chg="delSp add mod">
        <pc:chgData name="Jean-Sébastien Broc" userId="90fa149e-ba59-4c48-8a11-6309fbe3f5e6" providerId="ADAL" clId="{C9FD45BC-D04D-40A6-9D0A-65B1E4274F91}" dt="2023-11-07T21:46:38.768" v="108" actId="478"/>
        <pc:sldMkLst>
          <pc:docMk/>
          <pc:sldMk cId="545409301" sldId="332"/>
        </pc:sldMkLst>
      </pc:sldChg>
      <pc:sldChg chg="addSp delSp modSp add mod">
        <pc:chgData name="Jean-Sébastien Broc" userId="90fa149e-ba59-4c48-8a11-6309fbe3f5e6" providerId="ADAL" clId="{C9FD45BC-D04D-40A6-9D0A-65B1E4274F91}" dt="2023-11-07T22:20:09.755" v="855" actId="20577"/>
        <pc:sldMkLst>
          <pc:docMk/>
          <pc:sldMk cId="155093204" sldId="333"/>
        </pc:sldMkLst>
      </pc:sldChg>
      <pc:sldChg chg="addSp delSp modSp add mod">
        <pc:chgData name="Jean-Sébastien Broc" userId="90fa149e-ba59-4c48-8a11-6309fbe3f5e6" providerId="ADAL" clId="{C9FD45BC-D04D-40A6-9D0A-65B1E4274F91}" dt="2023-11-07T21:54:02.165" v="199" actId="1076"/>
        <pc:sldMkLst>
          <pc:docMk/>
          <pc:sldMk cId="1062662696" sldId="334"/>
        </pc:sldMkLst>
      </pc:sldChg>
      <pc:sldChg chg="addSp delSp modSp add mod ord">
        <pc:chgData name="Jean-Sébastien Broc" userId="90fa149e-ba59-4c48-8a11-6309fbe3f5e6" providerId="ADAL" clId="{C9FD45BC-D04D-40A6-9D0A-65B1E4274F91}" dt="2023-11-07T22:04:36.594" v="321" actId="1076"/>
        <pc:sldMkLst>
          <pc:docMk/>
          <pc:sldMk cId="2880777223" sldId="335"/>
        </pc:sldMkLst>
      </pc:sldChg>
      <pc:sldChg chg="addSp delSp modSp add mod">
        <pc:chgData name="Jean-Sébastien Broc" userId="90fa149e-ba59-4c48-8a11-6309fbe3f5e6" providerId="ADAL" clId="{C9FD45BC-D04D-40A6-9D0A-65B1E4274F91}" dt="2023-11-07T22:30:28.731" v="1053" actId="120"/>
        <pc:sldMkLst>
          <pc:docMk/>
          <pc:sldMk cId="3808298559" sldId="336"/>
        </pc:sldMkLst>
      </pc:sldChg>
    </pc:docChg>
  </pc:docChgLst>
  <pc:docChgLst>
    <pc:chgData name="Jean-Sébastien Broc" userId="90fa149e-ba59-4c48-8a11-6309fbe3f5e6" providerId="ADAL" clId="{F916DD58-0EDE-42F2-8D28-9B08538AD64D}"/>
    <pc:docChg chg="undo custSel addSld delSld modSld sldOrd">
      <pc:chgData name="Jean-Sébastien Broc" userId="90fa149e-ba59-4c48-8a11-6309fbe3f5e6" providerId="ADAL" clId="{F916DD58-0EDE-42F2-8D28-9B08538AD64D}" dt="2023-11-10T00:29:52.592" v="1371" actId="948"/>
      <pc:docMkLst>
        <pc:docMk/>
      </pc:docMkLst>
      <pc:sldChg chg="delSp modSp mod">
        <pc:chgData name="Jean-Sébastien Broc" userId="90fa149e-ba59-4c48-8a11-6309fbe3f5e6" providerId="ADAL" clId="{F916DD58-0EDE-42F2-8D28-9B08538AD64D}" dt="2023-11-07T22:35:29.288" v="43" actId="20577"/>
        <pc:sldMkLst>
          <pc:docMk/>
          <pc:sldMk cId="4099513626" sldId="258"/>
        </pc:sldMkLst>
      </pc:sldChg>
      <pc:sldChg chg="addSp modSp mod">
        <pc:chgData name="Jean-Sébastien Broc" userId="90fa149e-ba59-4c48-8a11-6309fbe3f5e6" providerId="ADAL" clId="{F916DD58-0EDE-42F2-8D28-9B08538AD64D}" dt="2023-11-10T00:23:58.579" v="1253" actId="1076"/>
        <pc:sldMkLst>
          <pc:docMk/>
          <pc:sldMk cId="3430281507" sldId="260"/>
        </pc:sldMkLst>
      </pc:sldChg>
      <pc:sldChg chg="addSp modSp mod">
        <pc:chgData name="Jean-Sébastien Broc" userId="90fa149e-ba59-4c48-8a11-6309fbe3f5e6" providerId="ADAL" clId="{F916DD58-0EDE-42F2-8D28-9B08538AD64D}" dt="2023-11-10T00:19:08.130" v="1161" actId="113"/>
        <pc:sldMkLst>
          <pc:docMk/>
          <pc:sldMk cId="1400617917" sldId="318"/>
        </pc:sldMkLst>
      </pc:sldChg>
      <pc:sldChg chg="del">
        <pc:chgData name="Jean-Sébastien Broc" userId="90fa149e-ba59-4c48-8a11-6309fbe3f5e6" providerId="ADAL" clId="{F916DD58-0EDE-42F2-8D28-9B08538AD64D}" dt="2023-11-07T22:35:44.346" v="44" actId="47"/>
        <pc:sldMkLst>
          <pc:docMk/>
          <pc:sldMk cId="155093204" sldId="333"/>
        </pc:sldMkLst>
      </pc:sldChg>
      <pc:sldChg chg="modSp mod">
        <pc:chgData name="Jean-Sébastien Broc" userId="90fa149e-ba59-4c48-8a11-6309fbe3f5e6" providerId="ADAL" clId="{F916DD58-0EDE-42F2-8D28-9B08538AD64D}" dt="2023-11-10T00:03:26.764" v="737" actId="166"/>
        <pc:sldMkLst>
          <pc:docMk/>
          <pc:sldMk cId="2880777223" sldId="335"/>
        </pc:sldMkLst>
      </pc:sldChg>
      <pc:sldChg chg="addSp delSp modSp add mod">
        <pc:chgData name="Jean-Sébastien Broc" userId="90fa149e-ba59-4c48-8a11-6309fbe3f5e6" providerId="ADAL" clId="{F916DD58-0EDE-42F2-8D28-9B08538AD64D}" dt="2023-11-10T00:00:46.997" v="731" actId="207"/>
        <pc:sldMkLst>
          <pc:docMk/>
          <pc:sldMk cId="2510771085" sldId="336"/>
        </pc:sldMkLst>
      </pc:sldChg>
      <pc:sldChg chg="del">
        <pc:chgData name="Jean-Sébastien Broc" userId="90fa149e-ba59-4c48-8a11-6309fbe3f5e6" providerId="ADAL" clId="{F916DD58-0EDE-42F2-8D28-9B08538AD64D}" dt="2023-11-07T22:35:44.346" v="44" actId="47"/>
        <pc:sldMkLst>
          <pc:docMk/>
          <pc:sldMk cId="3808298559" sldId="336"/>
        </pc:sldMkLst>
      </pc:sldChg>
      <pc:sldChg chg="addSp modSp add mod ord">
        <pc:chgData name="Jean-Sébastien Broc" userId="90fa149e-ba59-4c48-8a11-6309fbe3f5e6" providerId="ADAL" clId="{F916DD58-0EDE-42F2-8D28-9B08538AD64D}" dt="2023-11-10T00:17:35.651" v="1159" actId="948"/>
        <pc:sldMkLst>
          <pc:docMk/>
          <pc:sldMk cId="378529146" sldId="337"/>
        </pc:sldMkLst>
      </pc:sldChg>
      <pc:sldChg chg="addSp modSp add mod ord">
        <pc:chgData name="Jean-Sébastien Broc" userId="90fa149e-ba59-4c48-8a11-6309fbe3f5e6" providerId="ADAL" clId="{F916DD58-0EDE-42F2-8D28-9B08538AD64D}" dt="2023-11-10T00:29:52.592" v="1371" actId="948"/>
        <pc:sldMkLst>
          <pc:docMk/>
          <pc:sldMk cId="2512577451" sldId="338"/>
        </pc:sldMkLst>
      </pc:sldChg>
    </pc:docChg>
  </pc:docChgLst>
  <pc:docChgLst>
    <pc:chgData name="Jean-Sébastien Broc" userId="90fa149e-ba59-4c48-8a11-6309fbe3f5e6" providerId="ADAL" clId="{02FC88F4-11B0-4381-90E5-97793D14AAFD}"/>
    <pc:docChg chg="undo custSel addSld delSld modSld sldOrd delMainMaster">
      <pc:chgData name="Jean-Sébastien Broc" userId="90fa149e-ba59-4c48-8a11-6309fbe3f5e6" providerId="ADAL" clId="{02FC88F4-11B0-4381-90E5-97793D14AAFD}" dt="2023-09-04T22:15:46.159" v="5742" actId="20577"/>
      <pc:docMkLst>
        <pc:docMk/>
      </pc:docMkLst>
      <pc:sldChg chg="modSp mod">
        <pc:chgData name="Jean-Sébastien Broc" userId="90fa149e-ba59-4c48-8a11-6309fbe3f5e6" providerId="ADAL" clId="{02FC88F4-11B0-4381-90E5-97793D14AAFD}" dt="2023-09-03T08:02:58.020" v="22" actId="6549"/>
        <pc:sldMkLst>
          <pc:docMk/>
          <pc:sldMk cId="4099513626" sldId="258"/>
        </pc:sldMkLst>
      </pc:sldChg>
      <pc:sldChg chg="del">
        <pc:chgData name="Jean-Sébastien Broc" userId="90fa149e-ba59-4c48-8a11-6309fbe3f5e6" providerId="ADAL" clId="{02FC88F4-11B0-4381-90E5-97793D14AAFD}" dt="2023-09-04T21:22:39.884" v="5728" actId="47"/>
        <pc:sldMkLst>
          <pc:docMk/>
          <pc:sldMk cId="3464442866" sldId="263"/>
        </pc:sldMkLst>
      </pc:sldChg>
      <pc:sldChg chg="del">
        <pc:chgData name="Jean-Sébastien Broc" userId="90fa149e-ba59-4c48-8a11-6309fbe3f5e6" providerId="ADAL" clId="{02FC88F4-11B0-4381-90E5-97793D14AAFD}" dt="2023-09-04T21:22:16.883" v="5716" actId="47"/>
        <pc:sldMkLst>
          <pc:docMk/>
          <pc:sldMk cId="694342536" sldId="264"/>
        </pc:sldMkLst>
      </pc:sldChg>
      <pc:sldChg chg="del">
        <pc:chgData name="Jean-Sébastien Broc" userId="90fa149e-ba59-4c48-8a11-6309fbe3f5e6" providerId="ADAL" clId="{02FC88F4-11B0-4381-90E5-97793D14AAFD}" dt="2023-09-04T15:31:23.847" v="3085" actId="47"/>
        <pc:sldMkLst>
          <pc:docMk/>
          <pc:sldMk cId="565428731" sldId="269"/>
        </pc:sldMkLst>
      </pc:sldChg>
      <pc:sldChg chg="del">
        <pc:chgData name="Jean-Sébastien Broc" userId="90fa149e-ba59-4c48-8a11-6309fbe3f5e6" providerId="ADAL" clId="{02FC88F4-11B0-4381-90E5-97793D14AAFD}" dt="2023-09-04T15:30:59.778" v="3080" actId="47"/>
        <pc:sldMkLst>
          <pc:docMk/>
          <pc:sldMk cId="1968215843" sldId="270"/>
        </pc:sldMkLst>
      </pc:sldChg>
      <pc:sldChg chg="del">
        <pc:chgData name="Jean-Sébastien Broc" userId="90fa149e-ba59-4c48-8a11-6309fbe3f5e6" providerId="ADAL" clId="{02FC88F4-11B0-4381-90E5-97793D14AAFD}" dt="2023-09-04T15:30:59.778" v="3080" actId="47"/>
        <pc:sldMkLst>
          <pc:docMk/>
          <pc:sldMk cId="377289736" sldId="271"/>
        </pc:sldMkLst>
      </pc:sldChg>
      <pc:sldChg chg="del">
        <pc:chgData name="Jean-Sébastien Broc" userId="90fa149e-ba59-4c48-8a11-6309fbe3f5e6" providerId="ADAL" clId="{02FC88F4-11B0-4381-90E5-97793D14AAFD}" dt="2023-09-04T15:30:59.778" v="3080" actId="47"/>
        <pc:sldMkLst>
          <pc:docMk/>
          <pc:sldMk cId="1702382525" sldId="272"/>
        </pc:sldMkLst>
      </pc:sldChg>
      <pc:sldChg chg="del">
        <pc:chgData name="Jean-Sébastien Broc" userId="90fa149e-ba59-4c48-8a11-6309fbe3f5e6" providerId="ADAL" clId="{02FC88F4-11B0-4381-90E5-97793D14AAFD}" dt="2023-09-04T15:30:59.778" v="3080" actId="47"/>
        <pc:sldMkLst>
          <pc:docMk/>
          <pc:sldMk cId="3825372989" sldId="273"/>
        </pc:sldMkLst>
      </pc:sldChg>
      <pc:sldChg chg="addSp delSp modSp mod">
        <pc:chgData name="Jean-Sébastien Broc" userId="90fa149e-ba59-4c48-8a11-6309fbe3f5e6" providerId="ADAL" clId="{02FC88F4-11B0-4381-90E5-97793D14AAFD}" dt="2023-09-04T19:41:07.644" v="3426" actId="20577"/>
        <pc:sldMkLst>
          <pc:docMk/>
          <pc:sldMk cId="2086898956" sldId="275"/>
        </pc:sldMkLst>
      </pc:sldChg>
      <pc:sldChg chg="addSp modSp mod">
        <pc:chgData name="Jean-Sébastien Broc" userId="90fa149e-ba59-4c48-8a11-6309fbe3f5e6" providerId="ADAL" clId="{02FC88F4-11B0-4381-90E5-97793D14AAFD}" dt="2023-09-04T20:49:28.318" v="3886" actId="1076"/>
        <pc:sldMkLst>
          <pc:docMk/>
          <pc:sldMk cId="3686110914" sldId="276"/>
        </pc:sldMkLst>
      </pc:sldChg>
      <pc:sldChg chg="del">
        <pc:chgData name="Jean-Sébastien Broc" userId="90fa149e-ba59-4c48-8a11-6309fbe3f5e6" providerId="ADAL" clId="{02FC88F4-11B0-4381-90E5-97793D14AAFD}" dt="2023-09-04T21:22:27.101" v="5717" actId="47"/>
        <pc:sldMkLst>
          <pc:docMk/>
          <pc:sldMk cId="467353381" sldId="277"/>
        </pc:sldMkLst>
      </pc:sldChg>
      <pc:sldChg chg="modSp del mod">
        <pc:chgData name="Jean-Sébastien Broc" userId="90fa149e-ba59-4c48-8a11-6309fbe3f5e6" providerId="ADAL" clId="{02FC88F4-11B0-4381-90E5-97793D14AAFD}" dt="2023-09-03T10:06:42.409" v="2399" actId="2696"/>
        <pc:sldMkLst>
          <pc:docMk/>
          <pc:sldMk cId="145140622" sldId="278"/>
        </pc:sldMkLst>
      </pc:sldChg>
      <pc:sldChg chg="add mod ord modShow">
        <pc:chgData name="Jean-Sébastien Broc" userId="90fa149e-ba59-4c48-8a11-6309fbe3f5e6" providerId="ADAL" clId="{02FC88F4-11B0-4381-90E5-97793D14AAFD}" dt="2023-09-03T10:07:04.446" v="2405" actId="729"/>
        <pc:sldMkLst>
          <pc:docMk/>
          <pc:sldMk cId="1166569439" sldId="278"/>
        </pc:sldMkLst>
      </pc:sldChg>
      <pc:sldChg chg="add del">
        <pc:chgData name="Jean-Sébastien Broc" userId="90fa149e-ba59-4c48-8a11-6309fbe3f5e6" providerId="ADAL" clId="{02FC88F4-11B0-4381-90E5-97793D14AAFD}" dt="2023-09-03T10:06:52.510" v="2401"/>
        <pc:sldMkLst>
          <pc:docMk/>
          <pc:sldMk cId="2457826304" sldId="278"/>
        </pc:sldMkLst>
      </pc:sldChg>
      <pc:sldChg chg="add mod ord modShow">
        <pc:chgData name="Jean-Sébastien Broc" userId="90fa149e-ba59-4c48-8a11-6309fbe3f5e6" providerId="ADAL" clId="{02FC88F4-11B0-4381-90E5-97793D14AAFD}" dt="2023-09-03T10:07:04.446" v="2405" actId="729"/>
        <pc:sldMkLst>
          <pc:docMk/>
          <pc:sldMk cId="2327075073" sldId="279"/>
        </pc:sldMkLst>
      </pc:sldChg>
      <pc:sldChg chg="del">
        <pc:chgData name="Jean-Sébastien Broc" userId="90fa149e-ba59-4c48-8a11-6309fbe3f5e6" providerId="ADAL" clId="{02FC88F4-11B0-4381-90E5-97793D14AAFD}" dt="2023-09-03T10:06:42.409" v="2399" actId="2696"/>
        <pc:sldMkLst>
          <pc:docMk/>
          <pc:sldMk cId="2500145465" sldId="279"/>
        </pc:sldMkLst>
      </pc:sldChg>
      <pc:sldChg chg="add del">
        <pc:chgData name="Jean-Sébastien Broc" userId="90fa149e-ba59-4c48-8a11-6309fbe3f5e6" providerId="ADAL" clId="{02FC88F4-11B0-4381-90E5-97793D14AAFD}" dt="2023-09-03T10:06:52.510" v="2401"/>
        <pc:sldMkLst>
          <pc:docMk/>
          <pc:sldMk cId="3115221037" sldId="279"/>
        </pc:sldMkLst>
      </pc:sldChg>
      <pc:sldChg chg="del">
        <pc:chgData name="Jean-Sébastien Broc" userId="90fa149e-ba59-4c48-8a11-6309fbe3f5e6" providerId="ADAL" clId="{02FC88F4-11B0-4381-90E5-97793D14AAFD}" dt="2023-09-04T21:20:38.689" v="5703" actId="47"/>
        <pc:sldMkLst>
          <pc:docMk/>
          <pc:sldMk cId="1904133198" sldId="280"/>
        </pc:sldMkLst>
      </pc:sldChg>
      <pc:sldChg chg="del">
        <pc:chgData name="Jean-Sébastien Broc" userId="90fa149e-ba59-4c48-8a11-6309fbe3f5e6" providerId="ADAL" clId="{02FC88F4-11B0-4381-90E5-97793D14AAFD}" dt="2023-09-04T21:20:50.615" v="5705" actId="47"/>
        <pc:sldMkLst>
          <pc:docMk/>
          <pc:sldMk cId="275162059" sldId="281"/>
        </pc:sldMkLst>
      </pc:sldChg>
      <pc:sldChg chg="del">
        <pc:chgData name="Jean-Sébastien Broc" userId="90fa149e-ba59-4c48-8a11-6309fbe3f5e6" providerId="ADAL" clId="{02FC88F4-11B0-4381-90E5-97793D14AAFD}" dt="2023-09-04T21:20:45.672" v="5704" actId="47"/>
        <pc:sldMkLst>
          <pc:docMk/>
          <pc:sldMk cId="945540406" sldId="282"/>
        </pc:sldMkLst>
      </pc:sldChg>
      <pc:sldChg chg="del">
        <pc:chgData name="Jean-Sébastien Broc" userId="90fa149e-ba59-4c48-8a11-6309fbe3f5e6" providerId="ADAL" clId="{02FC88F4-11B0-4381-90E5-97793D14AAFD}" dt="2023-09-04T21:20:56.922" v="5706" actId="47"/>
        <pc:sldMkLst>
          <pc:docMk/>
          <pc:sldMk cId="3490334511" sldId="283"/>
        </pc:sldMkLst>
      </pc:sldChg>
      <pc:sldChg chg="del">
        <pc:chgData name="Jean-Sébastien Broc" userId="90fa149e-ba59-4c48-8a11-6309fbe3f5e6" providerId="ADAL" clId="{02FC88F4-11B0-4381-90E5-97793D14AAFD}" dt="2023-09-04T21:21:11.153" v="5707" actId="47"/>
        <pc:sldMkLst>
          <pc:docMk/>
          <pc:sldMk cId="1128288870" sldId="284"/>
        </pc:sldMkLst>
      </pc:sldChg>
      <pc:sldChg chg="del">
        <pc:chgData name="Jean-Sébastien Broc" userId="90fa149e-ba59-4c48-8a11-6309fbe3f5e6" providerId="ADAL" clId="{02FC88F4-11B0-4381-90E5-97793D14AAFD}" dt="2023-09-04T21:21:15.101" v="5708" actId="47"/>
        <pc:sldMkLst>
          <pc:docMk/>
          <pc:sldMk cId="990132569" sldId="285"/>
        </pc:sldMkLst>
      </pc:sldChg>
      <pc:sldChg chg="del">
        <pc:chgData name="Jean-Sébastien Broc" userId="90fa149e-ba59-4c48-8a11-6309fbe3f5e6" providerId="ADAL" clId="{02FC88F4-11B0-4381-90E5-97793D14AAFD}" dt="2023-09-04T21:21:24.014" v="5709" actId="47"/>
        <pc:sldMkLst>
          <pc:docMk/>
          <pc:sldMk cId="3189843315" sldId="286"/>
        </pc:sldMkLst>
      </pc:sldChg>
      <pc:sldChg chg="del">
        <pc:chgData name="Jean-Sébastien Broc" userId="90fa149e-ba59-4c48-8a11-6309fbe3f5e6" providerId="ADAL" clId="{02FC88F4-11B0-4381-90E5-97793D14AAFD}" dt="2023-09-04T21:21:40.654" v="5710" actId="47"/>
        <pc:sldMkLst>
          <pc:docMk/>
          <pc:sldMk cId="3986368487" sldId="287"/>
        </pc:sldMkLst>
      </pc:sldChg>
      <pc:sldChg chg="del">
        <pc:chgData name="Jean-Sébastien Broc" userId="90fa149e-ba59-4c48-8a11-6309fbe3f5e6" providerId="ADAL" clId="{02FC88F4-11B0-4381-90E5-97793D14AAFD}" dt="2023-09-04T21:21:51.556" v="5711" actId="47"/>
        <pc:sldMkLst>
          <pc:docMk/>
          <pc:sldMk cId="3334043623" sldId="288"/>
        </pc:sldMkLst>
      </pc:sldChg>
      <pc:sldChg chg="del">
        <pc:chgData name="Jean-Sébastien Broc" userId="90fa149e-ba59-4c48-8a11-6309fbe3f5e6" providerId="ADAL" clId="{02FC88F4-11B0-4381-90E5-97793D14AAFD}" dt="2023-09-04T21:21:55.536" v="5712" actId="47"/>
        <pc:sldMkLst>
          <pc:docMk/>
          <pc:sldMk cId="3696572685" sldId="289"/>
        </pc:sldMkLst>
      </pc:sldChg>
      <pc:sldChg chg="del">
        <pc:chgData name="Jean-Sébastien Broc" userId="90fa149e-ba59-4c48-8a11-6309fbe3f5e6" providerId="ADAL" clId="{02FC88F4-11B0-4381-90E5-97793D14AAFD}" dt="2023-09-04T21:22:03.347" v="5714" actId="47"/>
        <pc:sldMkLst>
          <pc:docMk/>
          <pc:sldMk cId="3606607097" sldId="290"/>
        </pc:sldMkLst>
      </pc:sldChg>
      <pc:sldChg chg="del">
        <pc:chgData name="Jean-Sébastien Broc" userId="90fa149e-ba59-4c48-8a11-6309fbe3f5e6" providerId="ADAL" clId="{02FC88F4-11B0-4381-90E5-97793D14AAFD}" dt="2023-09-04T21:22:08.627" v="5715" actId="47"/>
        <pc:sldMkLst>
          <pc:docMk/>
          <pc:sldMk cId="2150078648" sldId="291"/>
        </pc:sldMkLst>
      </pc:sldChg>
      <pc:sldChg chg="del">
        <pc:chgData name="Jean-Sébastien Broc" userId="90fa149e-ba59-4c48-8a11-6309fbe3f5e6" providerId="ADAL" clId="{02FC88F4-11B0-4381-90E5-97793D14AAFD}" dt="2023-09-04T21:21:58.294" v="5713" actId="47"/>
        <pc:sldMkLst>
          <pc:docMk/>
          <pc:sldMk cId="3715765632" sldId="292"/>
        </pc:sldMkLst>
      </pc:sldChg>
      <pc:sldChg chg="del">
        <pc:chgData name="Jean-Sébastien Broc" userId="90fa149e-ba59-4c48-8a11-6309fbe3f5e6" providerId="ADAL" clId="{02FC88F4-11B0-4381-90E5-97793D14AAFD}" dt="2023-09-04T21:22:38.242" v="5727" actId="47"/>
        <pc:sldMkLst>
          <pc:docMk/>
          <pc:sldMk cId="1864167612" sldId="293"/>
        </pc:sldMkLst>
      </pc:sldChg>
      <pc:sldChg chg="del">
        <pc:chgData name="Jean-Sébastien Broc" userId="90fa149e-ba59-4c48-8a11-6309fbe3f5e6" providerId="ADAL" clId="{02FC88F4-11B0-4381-90E5-97793D14AAFD}" dt="2023-09-04T21:22:33.771" v="5723" actId="47"/>
        <pc:sldMkLst>
          <pc:docMk/>
          <pc:sldMk cId="750392871" sldId="294"/>
        </pc:sldMkLst>
      </pc:sldChg>
      <pc:sldChg chg="del">
        <pc:chgData name="Jean-Sébastien Broc" userId="90fa149e-ba59-4c48-8a11-6309fbe3f5e6" providerId="ADAL" clId="{02FC88F4-11B0-4381-90E5-97793D14AAFD}" dt="2023-09-04T21:22:34.513" v="5724" actId="47"/>
        <pc:sldMkLst>
          <pc:docMk/>
          <pc:sldMk cId="561506474" sldId="295"/>
        </pc:sldMkLst>
      </pc:sldChg>
      <pc:sldChg chg="del">
        <pc:chgData name="Jean-Sébastien Broc" userId="90fa149e-ba59-4c48-8a11-6309fbe3f5e6" providerId="ADAL" clId="{02FC88F4-11B0-4381-90E5-97793D14AAFD}" dt="2023-09-04T21:22:35.479" v="5725" actId="47"/>
        <pc:sldMkLst>
          <pc:docMk/>
          <pc:sldMk cId="752909910" sldId="296"/>
        </pc:sldMkLst>
      </pc:sldChg>
      <pc:sldChg chg="del">
        <pc:chgData name="Jean-Sébastien Broc" userId="90fa149e-ba59-4c48-8a11-6309fbe3f5e6" providerId="ADAL" clId="{02FC88F4-11B0-4381-90E5-97793D14AAFD}" dt="2023-09-04T21:22:30.183" v="5720" actId="47"/>
        <pc:sldMkLst>
          <pc:docMk/>
          <pc:sldMk cId="1873024830" sldId="297"/>
        </pc:sldMkLst>
      </pc:sldChg>
      <pc:sldChg chg="del">
        <pc:chgData name="Jean-Sébastien Broc" userId="90fa149e-ba59-4c48-8a11-6309fbe3f5e6" providerId="ADAL" clId="{02FC88F4-11B0-4381-90E5-97793D14AAFD}" dt="2023-09-04T21:22:36.176" v="5726" actId="47"/>
        <pc:sldMkLst>
          <pc:docMk/>
          <pc:sldMk cId="1215233585" sldId="298"/>
        </pc:sldMkLst>
      </pc:sldChg>
      <pc:sldChg chg="del">
        <pc:chgData name="Jean-Sébastien Broc" userId="90fa149e-ba59-4c48-8a11-6309fbe3f5e6" providerId="ADAL" clId="{02FC88F4-11B0-4381-90E5-97793D14AAFD}" dt="2023-09-04T21:22:28.281" v="5718" actId="47"/>
        <pc:sldMkLst>
          <pc:docMk/>
          <pc:sldMk cId="2033957538" sldId="299"/>
        </pc:sldMkLst>
      </pc:sldChg>
      <pc:sldChg chg="del">
        <pc:chgData name="Jean-Sébastien Broc" userId="90fa149e-ba59-4c48-8a11-6309fbe3f5e6" providerId="ADAL" clId="{02FC88F4-11B0-4381-90E5-97793D14AAFD}" dt="2023-09-04T21:22:29.231" v="5719" actId="47"/>
        <pc:sldMkLst>
          <pc:docMk/>
          <pc:sldMk cId="969509782" sldId="300"/>
        </pc:sldMkLst>
      </pc:sldChg>
      <pc:sldChg chg="del">
        <pc:chgData name="Jean-Sébastien Broc" userId="90fa149e-ba59-4c48-8a11-6309fbe3f5e6" providerId="ADAL" clId="{02FC88F4-11B0-4381-90E5-97793D14AAFD}" dt="2023-09-04T15:30:59.778" v="3080" actId="47"/>
        <pc:sldMkLst>
          <pc:docMk/>
          <pc:sldMk cId="1830247718" sldId="303"/>
        </pc:sldMkLst>
      </pc:sldChg>
      <pc:sldChg chg="del">
        <pc:chgData name="Jean-Sébastien Broc" userId="90fa149e-ba59-4c48-8a11-6309fbe3f5e6" providerId="ADAL" clId="{02FC88F4-11B0-4381-90E5-97793D14AAFD}" dt="2023-09-04T21:22:31.075" v="5721" actId="47"/>
        <pc:sldMkLst>
          <pc:docMk/>
          <pc:sldMk cId="3468942833" sldId="304"/>
        </pc:sldMkLst>
      </pc:sldChg>
      <pc:sldChg chg="del">
        <pc:chgData name="Jean-Sébastien Broc" userId="90fa149e-ba59-4c48-8a11-6309fbe3f5e6" providerId="ADAL" clId="{02FC88F4-11B0-4381-90E5-97793D14AAFD}" dt="2023-09-04T15:30:59.778" v="3080" actId="47"/>
        <pc:sldMkLst>
          <pc:docMk/>
          <pc:sldMk cId="212583885" sldId="305"/>
        </pc:sldMkLst>
      </pc:sldChg>
      <pc:sldChg chg="add mod modShow">
        <pc:chgData name="Jean-Sébastien Broc" userId="90fa149e-ba59-4c48-8a11-6309fbe3f5e6" providerId="ADAL" clId="{02FC88F4-11B0-4381-90E5-97793D14AAFD}" dt="2023-09-04T15:31:13.763" v="3083" actId="729"/>
        <pc:sldMkLst>
          <pc:docMk/>
          <pc:sldMk cId="743981507" sldId="306"/>
        </pc:sldMkLst>
      </pc:sldChg>
      <pc:sldChg chg="del">
        <pc:chgData name="Jean-Sébastien Broc" userId="90fa149e-ba59-4c48-8a11-6309fbe3f5e6" providerId="ADAL" clId="{02FC88F4-11B0-4381-90E5-97793D14AAFD}" dt="2023-09-04T15:31:06.807" v="3081" actId="2696"/>
        <pc:sldMkLst>
          <pc:docMk/>
          <pc:sldMk cId="3268457273" sldId="306"/>
        </pc:sldMkLst>
      </pc:sldChg>
      <pc:sldChg chg="del">
        <pc:chgData name="Jean-Sébastien Broc" userId="90fa149e-ba59-4c48-8a11-6309fbe3f5e6" providerId="ADAL" clId="{02FC88F4-11B0-4381-90E5-97793D14AAFD}" dt="2023-09-04T15:30:59.778" v="3080" actId="47"/>
        <pc:sldMkLst>
          <pc:docMk/>
          <pc:sldMk cId="157376466" sldId="307"/>
        </pc:sldMkLst>
      </pc:sldChg>
      <pc:sldChg chg="del">
        <pc:chgData name="Jean-Sébastien Broc" userId="90fa149e-ba59-4c48-8a11-6309fbe3f5e6" providerId="ADAL" clId="{02FC88F4-11B0-4381-90E5-97793D14AAFD}" dt="2023-09-04T21:22:31.987" v="5722" actId="47"/>
        <pc:sldMkLst>
          <pc:docMk/>
          <pc:sldMk cId="3642821108" sldId="308"/>
        </pc:sldMkLst>
      </pc:sldChg>
      <pc:sldChg chg="del">
        <pc:chgData name="Jean-Sébastien Broc" userId="90fa149e-ba59-4c48-8a11-6309fbe3f5e6" providerId="ADAL" clId="{02FC88F4-11B0-4381-90E5-97793D14AAFD}" dt="2023-09-04T15:30:59.778" v="3080" actId="47"/>
        <pc:sldMkLst>
          <pc:docMk/>
          <pc:sldMk cId="724429278" sldId="309"/>
        </pc:sldMkLst>
      </pc:sldChg>
      <pc:sldChg chg="del">
        <pc:chgData name="Jean-Sébastien Broc" userId="90fa149e-ba59-4c48-8a11-6309fbe3f5e6" providerId="ADAL" clId="{02FC88F4-11B0-4381-90E5-97793D14AAFD}" dt="2023-09-04T15:30:59.778" v="3080" actId="47"/>
        <pc:sldMkLst>
          <pc:docMk/>
          <pc:sldMk cId="2198157654" sldId="310"/>
        </pc:sldMkLst>
      </pc:sldChg>
      <pc:sldChg chg="del">
        <pc:chgData name="Jean-Sébastien Broc" userId="90fa149e-ba59-4c48-8a11-6309fbe3f5e6" providerId="ADAL" clId="{02FC88F4-11B0-4381-90E5-97793D14AAFD}" dt="2023-09-04T15:30:59.778" v="3080" actId="47"/>
        <pc:sldMkLst>
          <pc:docMk/>
          <pc:sldMk cId="2578727423" sldId="311"/>
        </pc:sldMkLst>
      </pc:sldChg>
      <pc:sldChg chg="del">
        <pc:chgData name="Jean-Sébastien Broc" userId="90fa149e-ba59-4c48-8a11-6309fbe3f5e6" providerId="ADAL" clId="{02FC88F4-11B0-4381-90E5-97793D14AAFD}" dt="2023-09-04T15:30:59.778" v="3080" actId="47"/>
        <pc:sldMkLst>
          <pc:docMk/>
          <pc:sldMk cId="1387678356" sldId="312"/>
        </pc:sldMkLst>
      </pc:sldChg>
      <pc:sldChg chg="del">
        <pc:chgData name="Jean-Sébastien Broc" userId="90fa149e-ba59-4c48-8a11-6309fbe3f5e6" providerId="ADAL" clId="{02FC88F4-11B0-4381-90E5-97793D14AAFD}" dt="2023-09-04T15:30:59.778" v="3080" actId="47"/>
        <pc:sldMkLst>
          <pc:docMk/>
          <pc:sldMk cId="1763676650" sldId="313"/>
        </pc:sldMkLst>
      </pc:sldChg>
      <pc:sldChg chg="addSp delSp modSp add mod">
        <pc:chgData name="Jean-Sébastien Broc" userId="90fa149e-ba59-4c48-8a11-6309fbe3f5e6" providerId="ADAL" clId="{02FC88F4-11B0-4381-90E5-97793D14AAFD}" dt="2023-09-03T08:29:00.162" v="1009" actId="1076"/>
        <pc:sldMkLst>
          <pc:docMk/>
          <pc:sldMk cId="798198983" sldId="314"/>
        </pc:sldMkLst>
      </pc:sldChg>
      <pc:sldChg chg="modSp add del mod">
        <pc:chgData name="Jean-Sébastien Broc" userId="90fa149e-ba59-4c48-8a11-6309fbe3f5e6" providerId="ADAL" clId="{02FC88F4-11B0-4381-90E5-97793D14AAFD}" dt="2023-09-03T08:21:18.296" v="936" actId="47"/>
        <pc:sldMkLst>
          <pc:docMk/>
          <pc:sldMk cId="901649244" sldId="314"/>
        </pc:sldMkLst>
      </pc:sldChg>
      <pc:sldChg chg="addSp delSp modSp add mod">
        <pc:chgData name="Jean-Sébastien Broc" userId="90fa149e-ba59-4c48-8a11-6309fbe3f5e6" providerId="ADAL" clId="{02FC88F4-11B0-4381-90E5-97793D14AAFD}" dt="2023-09-03T08:30:56.375" v="1054" actId="1076"/>
        <pc:sldMkLst>
          <pc:docMk/>
          <pc:sldMk cId="1949332781" sldId="315"/>
        </pc:sldMkLst>
      </pc:sldChg>
      <pc:sldChg chg="addSp modSp add mod">
        <pc:chgData name="Jean-Sébastien Broc" userId="90fa149e-ba59-4c48-8a11-6309fbe3f5e6" providerId="ADAL" clId="{02FC88F4-11B0-4381-90E5-97793D14AAFD}" dt="2023-09-04T22:15:46.159" v="5742" actId="20577"/>
        <pc:sldMkLst>
          <pc:docMk/>
          <pc:sldMk cId="326122725" sldId="316"/>
        </pc:sldMkLst>
      </pc:sldChg>
      <pc:sldChg chg="modSp add mod">
        <pc:chgData name="Jean-Sébastien Broc" userId="90fa149e-ba59-4c48-8a11-6309fbe3f5e6" providerId="ADAL" clId="{02FC88F4-11B0-4381-90E5-97793D14AAFD}" dt="2023-09-03T08:32:45.030" v="1064" actId="20577"/>
        <pc:sldMkLst>
          <pc:docMk/>
          <pc:sldMk cId="635493179" sldId="317"/>
        </pc:sldMkLst>
      </pc:sldChg>
      <pc:sldChg chg="delSp modSp add mod">
        <pc:chgData name="Jean-Sébastien Broc" userId="90fa149e-ba59-4c48-8a11-6309fbe3f5e6" providerId="ADAL" clId="{02FC88F4-11B0-4381-90E5-97793D14AAFD}" dt="2023-09-03T09:39:31.686" v="1822" actId="14100"/>
        <pc:sldMkLst>
          <pc:docMk/>
          <pc:sldMk cId="1400617917" sldId="318"/>
        </pc:sldMkLst>
      </pc:sldChg>
      <pc:sldChg chg="addSp delSp modSp add mod">
        <pc:chgData name="Jean-Sébastien Broc" userId="90fa149e-ba59-4c48-8a11-6309fbe3f5e6" providerId="ADAL" clId="{02FC88F4-11B0-4381-90E5-97793D14AAFD}" dt="2023-09-03T09:51:07.950" v="2048" actId="1076"/>
        <pc:sldMkLst>
          <pc:docMk/>
          <pc:sldMk cId="1783970602" sldId="319"/>
        </pc:sldMkLst>
      </pc:sldChg>
      <pc:sldChg chg="addSp delSp modSp add mod">
        <pc:chgData name="Jean-Sébastien Broc" userId="90fa149e-ba59-4c48-8a11-6309fbe3f5e6" providerId="ADAL" clId="{02FC88F4-11B0-4381-90E5-97793D14AAFD}" dt="2023-09-03T10:05:36.341" v="2397" actId="20577"/>
        <pc:sldMkLst>
          <pc:docMk/>
          <pc:sldMk cId="2244945645" sldId="320"/>
        </pc:sldMkLst>
      </pc:sldChg>
      <pc:sldChg chg="modSp add del mod">
        <pc:chgData name="Jean-Sébastien Broc" userId="90fa149e-ba59-4c48-8a11-6309fbe3f5e6" providerId="ADAL" clId="{02FC88F4-11B0-4381-90E5-97793D14AAFD}" dt="2023-09-04T21:22:46.391" v="5731" actId="47"/>
        <pc:sldMkLst>
          <pc:docMk/>
          <pc:sldMk cId="3966369717" sldId="321"/>
        </pc:sldMkLst>
      </pc:sldChg>
      <pc:sldChg chg="delSp modSp add mod">
        <pc:chgData name="Jean-Sébastien Broc" userId="90fa149e-ba59-4c48-8a11-6309fbe3f5e6" providerId="ADAL" clId="{02FC88F4-11B0-4381-90E5-97793D14AAFD}" dt="2023-09-04T20:36:29.642" v="3851" actId="113"/>
        <pc:sldMkLst>
          <pc:docMk/>
          <pc:sldMk cId="74869632" sldId="322"/>
        </pc:sldMkLst>
      </pc:sldChg>
      <pc:sldChg chg="modSp add mod ord">
        <pc:chgData name="Jean-Sébastien Broc" userId="90fa149e-ba59-4c48-8a11-6309fbe3f5e6" providerId="ADAL" clId="{02FC88F4-11B0-4381-90E5-97793D14AAFD}" dt="2023-09-04T20:55:01.984" v="4275" actId="113"/>
        <pc:sldMkLst>
          <pc:docMk/>
          <pc:sldMk cId="4053581843" sldId="323"/>
        </pc:sldMkLst>
      </pc:sldChg>
      <pc:sldChg chg="addSp modSp add mod">
        <pc:chgData name="Jean-Sébastien Broc" userId="90fa149e-ba59-4c48-8a11-6309fbe3f5e6" providerId="ADAL" clId="{02FC88F4-11B0-4381-90E5-97793D14AAFD}" dt="2023-09-04T21:02:02.139" v="4556" actId="122"/>
        <pc:sldMkLst>
          <pc:docMk/>
          <pc:sldMk cId="938574318" sldId="324"/>
        </pc:sldMkLst>
      </pc:sldChg>
      <pc:sldChg chg="modSp add mod">
        <pc:chgData name="Jean-Sébastien Broc" userId="90fa149e-ba59-4c48-8a11-6309fbe3f5e6" providerId="ADAL" clId="{02FC88F4-11B0-4381-90E5-97793D14AAFD}" dt="2023-09-04T21:04:47.265" v="4679" actId="113"/>
        <pc:sldMkLst>
          <pc:docMk/>
          <pc:sldMk cId="1361528983" sldId="325"/>
        </pc:sldMkLst>
      </pc:sldChg>
      <pc:sldChg chg="addSp delSp modSp add mod">
        <pc:chgData name="Jean-Sébastien Broc" userId="90fa149e-ba59-4c48-8a11-6309fbe3f5e6" providerId="ADAL" clId="{02FC88F4-11B0-4381-90E5-97793D14AAFD}" dt="2023-09-04T21:16:05.574" v="5472" actId="20577"/>
        <pc:sldMkLst>
          <pc:docMk/>
          <pc:sldMk cId="3684505612" sldId="326"/>
        </pc:sldMkLst>
      </pc:sldChg>
      <pc:sldChg chg="modSp add mod">
        <pc:chgData name="Jean-Sébastien Broc" userId="90fa149e-ba59-4c48-8a11-6309fbe3f5e6" providerId="ADAL" clId="{02FC88F4-11B0-4381-90E5-97793D14AAFD}" dt="2023-09-04T20:34:32.931" v="3711" actId="113"/>
        <pc:sldMkLst>
          <pc:docMk/>
          <pc:sldMk cId="226422623" sldId="327"/>
        </pc:sldMkLst>
      </pc:sldChg>
      <pc:sldChg chg="addSp delSp modSp add del mod">
        <pc:chgData name="Jean-Sébastien Broc" userId="90fa149e-ba59-4c48-8a11-6309fbe3f5e6" providerId="ADAL" clId="{02FC88F4-11B0-4381-90E5-97793D14AAFD}" dt="2023-09-04T21:22:42.725" v="5730" actId="47"/>
        <pc:sldMkLst>
          <pc:docMk/>
          <pc:sldMk cId="3432265997" sldId="328"/>
        </pc:sldMkLst>
      </pc:sldChg>
      <pc:sldChg chg="addSp modSp add mod">
        <pc:chgData name="Jean-Sébastien Broc" userId="90fa149e-ba59-4c48-8a11-6309fbe3f5e6" providerId="ADAL" clId="{02FC88F4-11B0-4381-90E5-97793D14AAFD}" dt="2023-09-04T16:20:25.377" v="3419" actId="1076"/>
        <pc:sldMkLst>
          <pc:docMk/>
          <pc:sldMk cId="2032733326" sldId="329"/>
        </pc:sldMkLst>
      </pc:sldChg>
      <pc:sldChg chg="delSp modSp add mod">
        <pc:chgData name="Jean-Sébastien Broc" userId="90fa149e-ba59-4c48-8a11-6309fbe3f5e6" providerId="ADAL" clId="{02FC88F4-11B0-4381-90E5-97793D14AAFD}" dt="2023-09-04T21:19:46.675" v="5702" actId="14100"/>
        <pc:sldMkLst>
          <pc:docMk/>
          <pc:sldMk cId="1414679654" sldId="330"/>
        </pc:sldMkLst>
      </pc:sldChg>
      <pc:sldMasterChg chg="del delSldLayout">
        <pc:chgData name="Jean-Sébastien Broc" userId="90fa149e-ba59-4c48-8a11-6309fbe3f5e6" providerId="ADAL" clId="{02FC88F4-11B0-4381-90E5-97793D14AAFD}" dt="2023-09-04T21:22:36.176" v="5726" actId="47"/>
        <pc:sldMasterMkLst>
          <pc:docMk/>
          <pc:sldMasterMk cId="66085210" sldId="2147483686"/>
        </pc:sldMasterMkLst>
        <pc:sldLayoutChg chg="del">
          <pc:chgData name="Jean-Sébastien Broc" userId="90fa149e-ba59-4c48-8a11-6309fbe3f5e6" providerId="ADAL" clId="{02FC88F4-11B0-4381-90E5-97793D14AAFD}" dt="2023-09-04T21:22:36.176" v="5726" actId="47"/>
          <pc:sldLayoutMkLst>
            <pc:docMk/>
            <pc:sldMasterMk cId="66085210" sldId="2147483686"/>
            <pc:sldLayoutMk cId="942473288" sldId="2147483687"/>
          </pc:sldLayoutMkLst>
        </pc:sldLayoutChg>
        <pc:sldLayoutChg chg="del">
          <pc:chgData name="Jean-Sébastien Broc" userId="90fa149e-ba59-4c48-8a11-6309fbe3f5e6" providerId="ADAL" clId="{02FC88F4-11B0-4381-90E5-97793D14AAFD}" dt="2023-09-04T21:22:36.176" v="5726" actId="47"/>
          <pc:sldLayoutMkLst>
            <pc:docMk/>
            <pc:sldMasterMk cId="66085210" sldId="2147483686"/>
            <pc:sldLayoutMk cId="1798934032" sldId="2147483688"/>
          </pc:sldLayoutMkLst>
        </pc:sldLayoutChg>
      </pc:sldMasterChg>
    </pc:docChg>
  </pc:docChgLst>
  <pc:docChgLst>
    <pc:chgData name="Axelle Gallerand" userId="1d3ed803-ebb6-4b53-956c-b5c9f21b21f0" providerId="ADAL" clId="{3DD92146-2F66-4D64-A334-3A885AC171B8}"/>
    <pc:docChg chg="modMainMaster">
      <pc:chgData name="Axelle Gallerand" userId="1d3ed803-ebb6-4b53-956c-b5c9f21b21f0" providerId="ADAL" clId="{3DD92146-2F66-4D64-A334-3A885AC171B8}" dt="2023-01-26T18:04:46.159" v="10" actId="1076"/>
      <pc:docMkLst>
        <pc:docMk/>
      </pc:docMkLst>
      <pc:sldMasterChg chg="addSp modSp mod">
        <pc:chgData name="Axelle Gallerand" userId="1d3ed803-ebb6-4b53-956c-b5c9f21b21f0" providerId="ADAL" clId="{3DD92146-2F66-4D64-A334-3A885AC171B8}" dt="2023-01-26T18:04:46.159" v="10" actId="1076"/>
        <pc:sldMasterMkLst>
          <pc:docMk/>
          <pc:sldMasterMk cId="788372876" sldId="2147483677"/>
        </pc:sldMasterMkLst>
      </pc:sldMasterChg>
    </pc:docChg>
  </pc:docChgLst>
  <pc:docChgLst>
    <pc:chgData name="Samuel Thomas" userId="bd33686f-c41f-40ee-bcef-ebd352082e45" providerId="ADAL" clId="{4059FA38-453C-184B-899E-7A497EA3DDAE}"/>
    <pc:docChg chg="undo custSel addSld modSld sldOrd">
      <pc:chgData name="Samuel Thomas" userId="bd33686f-c41f-40ee-bcef-ebd352082e45" providerId="ADAL" clId="{4059FA38-453C-184B-899E-7A497EA3DDAE}" dt="2023-03-29T07:57:15.490" v="1300" actId="113"/>
      <pc:docMkLst>
        <pc:docMk/>
      </pc:docMkLst>
      <pc:sldChg chg="modNotesTx">
        <pc:chgData name="Samuel Thomas" userId="bd33686f-c41f-40ee-bcef-ebd352082e45" providerId="ADAL" clId="{4059FA38-453C-184B-899E-7A497EA3DDAE}" dt="2023-03-29T07:18:03.634" v="56" actId="20577"/>
        <pc:sldMkLst>
          <pc:docMk/>
          <pc:sldMk cId="1904133198" sldId="280"/>
        </pc:sldMkLst>
      </pc:sldChg>
      <pc:sldChg chg="addSp delSp modSp mod ord">
        <pc:chgData name="Samuel Thomas" userId="bd33686f-c41f-40ee-bcef-ebd352082e45" providerId="ADAL" clId="{4059FA38-453C-184B-899E-7A497EA3DDAE}" dt="2023-03-29T07:29:47.347" v="107" actId="1076"/>
        <pc:sldMkLst>
          <pc:docMk/>
          <pc:sldMk cId="1873024830" sldId="297"/>
        </pc:sldMkLst>
      </pc:sldChg>
      <pc:sldChg chg="add">
        <pc:chgData name="Samuel Thomas" userId="bd33686f-c41f-40ee-bcef-ebd352082e45" providerId="ADAL" clId="{4059FA38-453C-184B-899E-7A497EA3DDAE}" dt="2023-03-29T07:26:08.265" v="57" actId="2890"/>
        <pc:sldMkLst>
          <pc:docMk/>
          <pc:sldMk cId="1215233585" sldId="298"/>
        </pc:sldMkLst>
      </pc:sldChg>
      <pc:sldChg chg="addSp delSp modSp add mod ord">
        <pc:chgData name="Samuel Thomas" userId="bd33686f-c41f-40ee-bcef-ebd352082e45" providerId="ADAL" clId="{4059FA38-453C-184B-899E-7A497EA3DDAE}" dt="2023-03-29T07:33:32.099" v="161" actId="1076"/>
        <pc:sldMkLst>
          <pc:docMk/>
          <pc:sldMk cId="2033957538" sldId="299"/>
        </pc:sldMkLst>
      </pc:sldChg>
      <pc:sldChg chg="addSp delSp modSp add mod">
        <pc:chgData name="Samuel Thomas" userId="bd33686f-c41f-40ee-bcef-ebd352082e45" providerId="ADAL" clId="{4059FA38-453C-184B-899E-7A497EA3DDAE}" dt="2023-03-29T07:43:29.423" v="553" actId="1076"/>
        <pc:sldMkLst>
          <pc:docMk/>
          <pc:sldMk cId="969509782" sldId="300"/>
        </pc:sldMkLst>
      </pc:sldChg>
      <pc:sldChg chg="addSp delSp modSp add mod ord">
        <pc:chgData name="Samuel Thomas" userId="bd33686f-c41f-40ee-bcef-ebd352082e45" providerId="ADAL" clId="{4059FA38-453C-184B-899E-7A497EA3DDAE}" dt="2023-03-29T07:57:15.490" v="1300" actId="113"/>
        <pc:sldMkLst>
          <pc:docMk/>
          <pc:sldMk cId="3468942833" sldId="304"/>
        </pc:sldMkLst>
      </pc:sldChg>
      <pc:sldChg chg="add">
        <pc:chgData name="Samuel Thomas" userId="bd33686f-c41f-40ee-bcef-ebd352082e45" providerId="ADAL" clId="{4059FA38-453C-184B-899E-7A497EA3DDAE}" dt="2023-03-29T07:53:41.094" v="873" actId="2890"/>
        <pc:sldMkLst>
          <pc:docMk/>
          <pc:sldMk cId="3642821108" sldId="308"/>
        </pc:sldMkLst>
      </pc:sldChg>
    </pc:docChg>
  </pc:docChgLst>
  <pc:docChgLst>
    <pc:chgData name="Jean-Sébastien Broc" userId="90fa149e-ba59-4c48-8a11-6309fbe3f5e6" providerId="ADAL" clId="{C11D12AC-1D3C-4DB8-BCB4-F3A900262B3F}"/>
    <pc:docChg chg="undo custSel addSld delSld modSld sldOrd addMainMaster">
      <pc:chgData name="Jean-Sébastien Broc" userId="90fa149e-ba59-4c48-8a11-6309fbe3f5e6" providerId="ADAL" clId="{C11D12AC-1D3C-4DB8-BCB4-F3A900262B3F}" dt="2023-04-04T19:52:09.437" v="7725" actId="6549"/>
      <pc:docMkLst>
        <pc:docMk/>
      </pc:docMkLst>
      <pc:sldChg chg="modSp mod">
        <pc:chgData name="Jean-Sébastien Broc" userId="90fa149e-ba59-4c48-8a11-6309fbe3f5e6" providerId="ADAL" clId="{C11D12AC-1D3C-4DB8-BCB4-F3A900262B3F}" dt="2023-03-28T19:44:22.277" v="86" actId="14100"/>
        <pc:sldMkLst>
          <pc:docMk/>
          <pc:sldMk cId="4099513626" sldId="258"/>
        </pc:sldMkLst>
      </pc:sldChg>
      <pc:sldChg chg="addSp delSp modSp mod ord">
        <pc:chgData name="Jean-Sébastien Broc" userId="90fa149e-ba59-4c48-8a11-6309fbe3f5e6" providerId="ADAL" clId="{C11D12AC-1D3C-4DB8-BCB4-F3A900262B3F}" dt="2023-03-29T06:42:28.401" v="6982" actId="14100"/>
        <pc:sldMkLst>
          <pc:docMk/>
          <pc:sldMk cId="694342536" sldId="264"/>
        </pc:sldMkLst>
      </pc:sldChg>
      <pc:sldChg chg="del">
        <pc:chgData name="Jean-Sébastien Broc" userId="90fa149e-ba59-4c48-8a11-6309fbe3f5e6" providerId="ADAL" clId="{C11D12AC-1D3C-4DB8-BCB4-F3A900262B3F}" dt="2023-03-28T22:57:01.651" v="4266" actId="47"/>
        <pc:sldMkLst>
          <pc:docMk/>
          <pc:sldMk cId="545409301" sldId="266"/>
        </pc:sldMkLst>
      </pc:sldChg>
      <pc:sldChg chg="del">
        <pc:chgData name="Jean-Sébastien Broc" userId="90fa149e-ba59-4c48-8a11-6309fbe3f5e6" providerId="ADAL" clId="{C11D12AC-1D3C-4DB8-BCB4-F3A900262B3F}" dt="2023-03-28T22:57:04.604" v="4267" actId="47"/>
        <pc:sldMkLst>
          <pc:docMk/>
          <pc:sldMk cId="3469779792" sldId="267"/>
        </pc:sldMkLst>
      </pc:sldChg>
      <pc:sldChg chg="del">
        <pc:chgData name="Jean-Sébastien Broc" userId="90fa149e-ba59-4c48-8a11-6309fbe3f5e6" providerId="ADAL" clId="{C11D12AC-1D3C-4DB8-BCB4-F3A900262B3F}" dt="2023-03-29T07:38:21.775" v="7235" actId="47"/>
        <pc:sldMkLst>
          <pc:docMk/>
          <pc:sldMk cId="714411758" sldId="268"/>
        </pc:sldMkLst>
      </pc:sldChg>
      <pc:sldChg chg="addSp modSp mod ord">
        <pc:chgData name="Jean-Sébastien Broc" userId="90fa149e-ba59-4c48-8a11-6309fbe3f5e6" providerId="ADAL" clId="{C11D12AC-1D3C-4DB8-BCB4-F3A900262B3F}" dt="2023-03-29T07:38:26.063" v="7237" actId="27636"/>
        <pc:sldMkLst>
          <pc:docMk/>
          <pc:sldMk cId="565428731" sldId="269"/>
        </pc:sldMkLst>
      </pc:sldChg>
      <pc:sldChg chg="modSp mod">
        <pc:chgData name="Jean-Sébastien Broc" userId="90fa149e-ba59-4c48-8a11-6309fbe3f5e6" providerId="ADAL" clId="{C11D12AC-1D3C-4DB8-BCB4-F3A900262B3F}" dt="2023-03-29T07:54:12.429" v="7588" actId="1076"/>
        <pc:sldMkLst>
          <pc:docMk/>
          <pc:sldMk cId="1968215843" sldId="270"/>
        </pc:sldMkLst>
      </pc:sldChg>
      <pc:sldChg chg="addSp delSp modSp mod">
        <pc:chgData name="Jean-Sébastien Broc" userId="90fa149e-ba59-4c48-8a11-6309fbe3f5e6" providerId="ADAL" clId="{C11D12AC-1D3C-4DB8-BCB4-F3A900262B3F}" dt="2023-03-29T07:54:35.749" v="7614" actId="478"/>
        <pc:sldMkLst>
          <pc:docMk/>
          <pc:sldMk cId="377289736" sldId="271"/>
        </pc:sldMkLst>
      </pc:sldChg>
      <pc:sldChg chg="addSp delSp modSp mod">
        <pc:chgData name="Jean-Sébastien Broc" userId="90fa149e-ba59-4c48-8a11-6309fbe3f5e6" providerId="ADAL" clId="{C11D12AC-1D3C-4DB8-BCB4-F3A900262B3F}" dt="2023-03-29T07:54:52.346" v="7621" actId="478"/>
        <pc:sldMkLst>
          <pc:docMk/>
          <pc:sldMk cId="1702382525" sldId="272"/>
        </pc:sldMkLst>
      </pc:sldChg>
      <pc:sldChg chg="addSp modSp mod">
        <pc:chgData name="Jean-Sébastien Broc" userId="90fa149e-ba59-4c48-8a11-6309fbe3f5e6" providerId="ADAL" clId="{C11D12AC-1D3C-4DB8-BCB4-F3A900262B3F}" dt="2023-03-29T07:55:08.237" v="7623" actId="1076"/>
        <pc:sldMkLst>
          <pc:docMk/>
          <pc:sldMk cId="3825372989" sldId="273"/>
        </pc:sldMkLst>
      </pc:sldChg>
      <pc:sldChg chg="del">
        <pc:chgData name="Jean-Sébastien Broc" userId="90fa149e-ba59-4c48-8a11-6309fbe3f5e6" providerId="ADAL" clId="{C11D12AC-1D3C-4DB8-BCB4-F3A900262B3F}" dt="2023-03-29T07:55:13.700" v="7624" actId="47"/>
        <pc:sldMkLst>
          <pc:docMk/>
          <pc:sldMk cId="585818530" sldId="274"/>
        </pc:sldMkLst>
      </pc:sldChg>
      <pc:sldChg chg="addSp delSp modSp add mod ord">
        <pc:chgData name="Jean-Sébastien Broc" userId="90fa149e-ba59-4c48-8a11-6309fbe3f5e6" providerId="ADAL" clId="{C11D12AC-1D3C-4DB8-BCB4-F3A900262B3F}" dt="2023-03-28T20:13:21.073" v="656" actId="27636"/>
        <pc:sldMkLst>
          <pc:docMk/>
          <pc:sldMk cId="2086898956" sldId="275"/>
        </pc:sldMkLst>
      </pc:sldChg>
      <pc:sldChg chg="addSp delSp modSp add mod">
        <pc:chgData name="Jean-Sébastien Broc" userId="90fa149e-ba59-4c48-8a11-6309fbe3f5e6" providerId="ADAL" clId="{C11D12AC-1D3C-4DB8-BCB4-F3A900262B3F}" dt="2023-03-28T23:03:47.618" v="4562" actId="20577"/>
        <pc:sldMkLst>
          <pc:docMk/>
          <pc:sldMk cId="3686110914" sldId="276"/>
        </pc:sldMkLst>
      </pc:sldChg>
      <pc:sldChg chg="modSp add mod">
        <pc:chgData name="Jean-Sébastien Broc" userId="90fa149e-ba59-4c48-8a11-6309fbe3f5e6" providerId="ADAL" clId="{C11D12AC-1D3C-4DB8-BCB4-F3A900262B3F}" dt="2023-03-29T06:48:04.811" v="7087" actId="27636"/>
        <pc:sldMkLst>
          <pc:docMk/>
          <pc:sldMk cId="467353381" sldId="277"/>
        </pc:sldMkLst>
      </pc:sldChg>
      <pc:sldChg chg="delSp modSp add mod">
        <pc:chgData name="Jean-Sébastien Broc" userId="90fa149e-ba59-4c48-8a11-6309fbe3f5e6" providerId="ADAL" clId="{C11D12AC-1D3C-4DB8-BCB4-F3A900262B3F}" dt="2023-03-28T20:52:33.905" v="1277" actId="113"/>
        <pc:sldMkLst>
          <pc:docMk/>
          <pc:sldMk cId="145140622" sldId="278"/>
        </pc:sldMkLst>
      </pc:sldChg>
      <pc:sldChg chg="addSp delSp modSp add mod">
        <pc:chgData name="Jean-Sébastien Broc" userId="90fa149e-ba59-4c48-8a11-6309fbe3f5e6" providerId="ADAL" clId="{C11D12AC-1D3C-4DB8-BCB4-F3A900262B3F}" dt="2023-03-28T21:41:14.391" v="1772" actId="27636"/>
        <pc:sldMkLst>
          <pc:docMk/>
          <pc:sldMk cId="2500145465" sldId="279"/>
        </pc:sldMkLst>
      </pc:sldChg>
      <pc:sldChg chg="addSp modSp add mod">
        <pc:chgData name="Jean-Sébastien Broc" userId="90fa149e-ba59-4c48-8a11-6309fbe3f5e6" providerId="ADAL" clId="{C11D12AC-1D3C-4DB8-BCB4-F3A900262B3F}" dt="2023-03-29T07:32:04.964" v="7161" actId="13926"/>
        <pc:sldMkLst>
          <pc:docMk/>
          <pc:sldMk cId="1904133198" sldId="280"/>
        </pc:sldMkLst>
      </pc:sldChg>
      <pc:sldChg chg="addSp modSp add mod">
        <pc:chgData name="Jean-Sébastien Broc" userId="90fa149e-ba59-4c48-8a11-6309fbe3f5e6" providerId="ADAL" clId="{C11D12AC-1D3C-4DB8-BCB4-F3A900262B3F}" dt="2023-03-28T22:31:14.259" v="3058" actId="6549"/>
        <pc:sldMkLst>
          <pc:docMk/>
          <pc:sldMk cId="275162059" sldId="281"/>
        </pc:sldMkLst>
      </pc:sldChg>
      <pc:sldChg chg="delSp modSp add mod">
        <pc:chgData name="Jean-Sébastien Broc" userId="90fa149e-ba59-4c48-8a11-6309fbe3f5e6" providerId="ADAL" clId="{C11D12AC-1D3C-4DB8-BCB4-F3A900262B3F}" dt="2023-03-28T22:24:05.308" v="2830" actId="255"/>
        <pc:sldMkLst>
          <pc:docMk/>
          <pc:sldMk cId="945540406" sldId="282"/>
        </pc:sldMkLst>
      </pc:sldChg>
      <pc:sldChg chg="modSp add mod">
        <pc:chgData name="Jean-Sébastien Broc" userId="90fa149e-ba59-4c48-8a11-6309fbe3f5e6" providerId="ADAL" clId="{C11D12AC-1D3C-4DB8-BCB4-F3A900262B3F}" dt="2023-03-28T22:56:22.587" v="4265" actId="113"/>
        <pc:sldMkLst>
          <pc:docMk/>
          <pc:sldMk cId="3490334511" sldId="283"/>
        </pc:sldMkLst>
      </pc:sldChg>
      <pc:sldChg chg="delSp modSp add mod">
        <pc:chgData name="Jean-Sébastien Broc" userId="90fa149e-ba59-4c48-8a11-6309fbe3f5e6" providerId="ADAL" clId="{C11D12AC-1D3C-4DB8-BCB4-F3A900262B3F}" dt="2023-03-28T23:05:33.287" v="4599" actId="20577"/>
        <pc:sldMkLst>
          <pc:docMk/>
          <pc:sldMk cId="1128288870" sldId="284"/>
        </pc:sldMkLst>
      </pc:sldChg>
      <pc:sldChg chg="modSp add mod">
        <pc:chgData name="Jean-Sébastien Broc" userId="90fa149e-ba59-4c48-8a11-6309fbe3f5e6" providerId="ADAL" clId="{C11D12AC-1D3C-4DB8-BCB4-F3A900262B3F}" dt="2023-03-28T23:04:47.361" v="4569" actId="20577"/>
        <pc:sldMkLst>
          <pc:docMk/>
          <pc:sldMk cId="990132569" sldId="285"/>
        </pc:sldMkLst>
      </pc:sldChg>
      <pc:sldChg chg="modSp add mod">
        <pc:chgData name="Jean-Sébastien Broc" userId="90fa149e-ba59-4c48-8a11-6309fbe3f5e6" providerId="ADAL" clId="{C11D12AC-1D3C-4DB8-BCB4-F3A900262B3F}" dt="2023-03-28T23:16:38.454" v="5111" actId="20577"/>
        <pc:sldMkLst>
          <pc:docMk/>
          <pc:sldMk cId="3189843315" sldId="286"/>
        </pc:sldMkLst>
      </pc:sldChg>
      <pc:sldChg chg="modSp add mod">
        <pc:chgData name="Jean-Sébastien Broc" userId="90fa149e-ba59-4c48-8a11-6309fbe3f5e6" providerId="ADAL" clId="{C11D12AC-1D3C-4DB8-BCB4-F3A900262B3F}" dt="2023-03-28T23:12:12.591" v="5110" actId="27636"/>
        <pc:sldMkLst>
          <pc:docMk/>
          <pc:sldMk cId="3986368487" sldId="287"/>
        </pc:sldMkLst>
      </pc:sldChg>
      <pc:sldChg chg="modSp add mod">
        <pc:chgData name="Jean-Sébastien Broc" userId="90fa149e-ba59-4c48-8a11-6309fbe3f5e6" providerId="ADAL" clId="{C11D12AC-1D3C-4DB8-BCB4-F3A900262B3F}" dt="2023-03-29T06:20:21.281" v="6136" actId="948"/>
        <pc:sldMkLst>
          <pc:docMk/>
          <pc:sldMk cId="3334043623" sldId="288"/>
        </pc:sldMkLst>
      </pc:sldChg>
      <pc:sldChg chg="addSp delSp modSp add mod">
        <pc:chgData name="Jean-Sébastien Broc" userId="90fa149e-ba59-4c48-8a11-6309fbe3f5e6" providerId="ADAL" clId="{C11D12AC-1D3C-4DB8-BCB4-F3A900262B3F}" dt="2023-03-29T06:30:28.738" v="6658" actId="20577"/>
        <pc:sldMkLst>
          <pc:docMk/>
          <pc:sldMk cId="3696572685" sldId="289"/>
        </pc:sldMkLst>
      </pc:sldChg>
      <pc:sldChg chg="modSp add mod">
        <pc:chgData name="Jean-Sébastien Broc" userId="90fa149e-ba59-4c48-8a11-6309fbe3f5e6" providerId="ADAL" clId="{C11D12AC-1D3C-4DB8-BCB4-F3A900262B3F}" dt="2023-03-29T06:35:30.961" v="6677" actId="14100"/>
        <pc:sldMkLst>
          <pc:docMk/>
          <pc:sldMk cId="3606607097" sldId="290"/>
        </pc:sldMkLst>
      </pc:sldChg>
      <pc:sldChg chg="modSp add mod">
        <pc:chgData name="Jean-Sébastien Broc" userId="90fa149e-ba59-4c48-8a11-6309fbe3f5e6" providerId="ADAL" clId="{C11D12AC-1D3C-4DB8-BCB4-F3A900262B3F}" dt="2023-03-29T06:35:59.511" v="6679" actId="14100"/>
        <pc:sldMkLst>
          <pc:docMk/>
          <pc:sldMk cId="2150078648" sldId="291"/>
        </pc:sldMkLst>
      </pc:sldChg>
      <pc:sldChg chg="delSp modSp add mod">
        <pc:chgData name="Jean-Sébastien Broc" userId="90fa149e-ba59-4c48-8a11-6309fbe3f5e6" providerId="ADAL" clId="{C11D12AC-1D3C-4DB8-BCB4-F3A900262B3F}" dt="2023-03-29T06:32:26.457" v="6671" actId="1076"/>
        <pc:sldMkLst>
          <pc:docMk/>
          <pc:sldMk cId="3715765632" sldId="292"/>
        </pc:sldMkLst>
      </pc:sldChg>
      <pc:sldChg chg="modSp add mod ord">
        <pc:chgData name="Jean-Sébastien Broc" userId="90fa149e-ba59-4c48-8a11-6309fbe3f5e6" providerId="ADAL" clId="{C11D12AC-1D3C-4DB8-BCB4-F3A900262B3F}" dt="2023-03-29T07:36:28.264" v="7209" actId="1076"/>
        <pc:sldMkLst>
          <pc:docMk/>
          <pc:sldMk cId="1864167612" sldId="293"/>
        </pc:sldMkLst>
      </pc:sldChg>
      <pc:sldChg chg="modSp add mod">
        <pc:chgData name="Jean-Sébastien Broc" userId="90fa149e-ba59-4c48-8a11-6309fbe3f5e6" providerId="ADAL" clId="{C11D12AC-1D3C-4DB8-BCB4-F3A900262B3F}" dt="2023-03-29T06:49:04.924" v="7109" actId="6549"/>
        <pc:sldMkLst>
          <pc:docMk/>
          <pc:sldMk cId="750392871" sldId="294"/>
        </pc:sldMkLst>
      </pc:sldChg>
      <pc:sldChg chg="add">
        <pc:chgData name="Jean-Sébastien Broc" userId="90fa149e-ba59-4c48-8a11-6309fbe3f5e6" providerId="ADAL" clId="{C11D12AC-1D3C-4DB8-BCB4-F3A900262B3F}" dt="2023-03-29T06:46:54.200" v="7049"/>
        <pc:sldMkLst>
          <pc:docMk/>
          <pc:sldMk cId="561506474" sldId="295"/>
        </pc:sldMkLst>
      </pc:sldChg>
      <pc:sldChg chg="add">
        <pc:chgData name="Jean-Sébastien Broc" userId="90fa149e-ba59-4c48-8a11-6309fbe3f5e6" providerId="ADAL" clId="{C11D12AC-1D3C-4DB8-BCB4-F3A900262B3F}" dt="2023-03-29T06:46:55.486" v="7051"/>
        <pc:sldMkLst>
          <pc:docMk/>
          <pc:sldMk cId="752909910" sldId="296"/>
        </pc:sldMkLst>
      </pc:sldChg>
      <pc:sldChg chg="add">
        <pc:chgData name="Jean-Sébastien Broc" userId="90fa149e-ba59-4c48-8a11-6309fbe3f5e6" providerId="ADAL" clId="{C11D12AC-1D3C-4DB8-BCB4-F3A900262B3F}" dt="2023-03-29T06:46:56.809" v="7053"/>
        <pc:sldMkLst>
          <pc:docMk/>
          <pc:sldMk cId="1873024830" sldId="297"/>
        </pc:sldMkLst>
      </pc:sldChg>
      <pc:sldChg chg="delSp modSp add del mod">
        <pc:chgData name="Jean-Sébastien Broc" userId="90fa149e-ba59-4c48-8a11-6309fbe3f5e6" providerId="ADAL" clId="{C11D12AC-1D3C-4DB8-BCB4-F3A900262B3F}" dt="2023-03-29T07:53:41.237" v="7559" actId="47"/>
        <pc:sldMkLst>
          <pc:docMk/>
          <pc:sldMk cId="1136018737" sldId="301"/>
        </pc:sldMkLst>
      </pc:sldChg>
      <pc:sldChg chg="modSp add del mod">
        <pc:chgData name="Jean-Sébastien Broc" userId="90fa149e-ba59-4c48-8a11-6309fbe3f5e6" providerId="ADAL" clId="{C11D12AC-1D3C-4DB8-BCB4-F3A900262B3F}" dt="2023-03-29T07:53:34.462" v="7558" actId="47"/>
        <pc:sldMkLst>
          <pc:docMk/>
          <pc:sldMk cId="397046058" sldId="302"/>
        </pc:sldMkLst>
      </pc:sldChg>
      <pc:sldChg chg="addSp delSp modSp add mod">
        <pc:chgData name="Jean-Sébastien Broc" userId="90fa149e-ba59-4c48-8a11-6309fbe3f5e6" providerId="ADAL" clId="{C11D12AC-1D3C-4DB8-BCB4-F3A900262B3F}" dt="2023-03-29T07:52:56.665" v="7554" actId="208"/>
        <pc:sldMkLst>
          <pc:docMk/>
          <pc:sldMk cId="1830247718" sldId="303"/>
        </pc:sldMkLst>
      </pc:sldChg>
      <pc:sldChg chg="addSp delSp modSp add mod">
        <pc:chgData name="Jean-Sébastien Broc" userId="90fa149e-ba59-4c48-8a11-6309fbe3f5e6" providerId="ADAL" clId="{C11D12AC-1D3C-4DB8-BCB4-F3A900262B3F}" dt="2023-03-29T07:52:18.753" v="7549" actId="1582"/>
        <pc:sldMkLst>
          <pc:docMk/>
          <pc:sldMk cId="212583885" sldId="305"/>
        </pc:sldMkLst>
      </pc:sldChg>
      <pc:sldChg chg="delSp modSp add mod">
        <pc:chgData name="Jean-Sébastien Broc" userId="90fa149e-ba59-4c48-8a11-6309fbe3f5e6" providerId="ADAL" clId="{C11D12AC-1D3C-4DB8-BCB4-F3A900262B3F}" dt="2023-03-29T07:48:29.332" v="7541" actId="1076"/>
        <pc:sldMkLst>
          <pc:docMk/>
          <pc:sldMk cId="3268457273" sldId="306"/>
        </pc:sldMkLst>
      </pc:sldChg>
      <pc:sldChg chg="addSp delSp modSp add mod">
        <pc:chgData name="Jean-Sébastien Broc" userId="90fa149e-ba59-4c48-8a11-6309fbe3f5e6" providerId="ADAL" clId="{C11D12AC-1D3C-4DB8-BCB4-F3A900262B3F}" dt="2023-03-29T08:03:13.700" v="7681" actId="1076"/>
        <pc:sldMkLst>
          <pc:docMk/>
          <pc:sldMk cId="157376466" sldId="307"/>
        </pc:sldMkLst>
      </pc:sldChg>
      <pc:sldChg chg="modSp mod">
        <pc:chgData name="Jean-Sébastien Broc" userId="90fa149e-ba59-4c48-8a11-6309fbe3f5e6" providerId="ADAL" clId="{C11D12AC-1D3C-4DB8-BCB4-F3A900262B3F}" dt="2023-04-04T19:52:09.437" v="7725" actId="6549"/>
        <pc:sldMkLst>
          <pc:docMk/>
          <pc:sldMk cId="3642821108" sldId="308"/>
        </pc:sldMkLst>
      </pc:sldChg>
      <pc:sldChg chg="addSp delSp modSp add mod">
        <pc:chgData name="Jean-Sébastien Broc" userId="90fa149e-ba59-4c48-8a11-6309fbe3f5e6" providerId="ADAL" clId="{C11D12AC-1D3C-4DB8-BCB4-F3A900262B3F}" dt="2023-03-29T08:05:40.915" v="7698" actId="14100"/>
        <pc:sldMkLst>
          <pc:docMk/>
          <pc:sldMk cId="724429278" sldId="309"/>
        </pc:sldMkLst>
      </pc:sldChg>
      <pc:sldChg chg="addSp delSp modSp add mod">
        <pc:chgData name="Jean-Sébastien Broc" userId="90fa149e-ba59-4c48-8a11-6309fbe3f5e6" providerId="ADAL" clId="{C11D12AC-1D3C-4DB8-BCB4-F3A900262B3F}" dt="2023-03-29T08:45:48.996" v="7717" actId="1076"/>
        <pc:sldMkLst>
          <pc:docMk/>
          <pc:sldMk cId="2198157654" sldId="310"/>
        </pc:sldMkLst>
      </pc:sldChg>
      <pc:sldChg chg="addSp delSp modSp add mod">
        <pc:chgData name="Jean-Sébastien Broc" userId="90fa149e-ba59-4c48-8a11-6309fbe3f5e6" providerId="ADAL" clId="{C11D12AC-1D3C-4DB8-BCB4-F3A900262B3F}" dt="2023-03-29T08:04:18.389" v="7690" actId="1076"/>
        <pc:sldMkLst>
          <pc:docMk/>
          <pc:sldMk cId="2578727423" sldId="311"/>
        </pc:sldMkLst>
      </pc:sldChg>
      <pc:sldChg chg="addSp delSp modSp add mod">
        <pc:chgData name="Jean-Sébastien Broc" userId="90fa149e-ba59-4c48-8a11-6309fbe3f5e6" providerId="ADAL" clId="{C11D12AC-1D3C-4DB8-BCB4-F3A900262B3F}" dt="2023-03-29T08:06:27.732" v="7705" actId="1076"/>
        <pc:sldMkLst>
          <pc:docMk/>
          <pc:sldMk cId="1387678356" sldId="312"/>
        </pc:sldMkLst>
      </pc:sldChg>
      <pc:sldChg chg="addSp delSp modSp add mod">
        <pc:chgData name="Jean-Sébastien Broc" userId="90fa149e-ba59-4c48-8a11-6309fbe3f5e6" providerId="ADAL" clId="{C11D12AC-1D3C-4DB8-BCB4-F3A900262B3F}" dt="2023-03-29T08:51:17.162" v="7723" actId="478"/>
        <pc:sldMkLst>
          <pc:docMk/>
          <pc:sldMk cId="1763676650" sldId="313"/>
        </pc:sldMkLst>
      </pc:sldChg>
      <pc:sldMasterChg chg="add addSldLayout">
        <pc:chgData name="Jean-Sébastien Broc" userId="90fa149e-ba59-4c48-8a11-6309fbe3f5e6" providerId="ADAL" clId="{C11D12AC-1D3C-4DB8-BCB4-F3A900262B3F}" dt="2023-03-29T06:46:55.481" v="7050" actId="27028"/>
        <pc:sldMasterMkLst>
          <pc:docMk/>
          <pc:sldMasterMk cId="66085210" sldId="2147483686"/>
        </pc:sldMasterMkLst>
        <pc:sldLayoutChg chg="add">
          <pc:chgData name="Jean-Sébastien Broc" userId="90fa149e-ba59-4c48-8a11-6309fbe3f5e6" providerId="ADAL" clId="{C11D12AC-1D3C-4DB8-BCB4-F3A900262B3F}" dt="2023-03-28T23:22:42.416" v="5634" actId="27028"/>
          <pc:sldLayoutMkLst>
            <pc:docMk/>
            <pc:sldMasterMk cId="66085210" sldId="2147483686"/>
            <pc:sldLayoutMk cId="942473288" sldId="2147483687"/>
          </pc:sldLayoutMkLst>
        </pc:sldLayoutChg>
        <pc:sldLayoutChg chg="add">
          <pc:chgData name="Jean-Sébastien Broc" userId="90fa149e-ba59-4c48-8a11-6309fbe3f5e6" providerId="ADAL" clId="{C11D12AC-1D3C-4DB8-BCB4-F3A900262B3F}" dt="2023-03-29T06:46:55.481" v="7050" actId="27028"/>
          <pc:sldLayoutMkLst>
            <pc:docMk/>
            <pc:sldMasterMk cId="66085210" sldId="2147483686"/>
            <pc:sldLayoutMk cId="1798934032" sldId="2147483688"/>
          </pc:sldLayoutMkLst>
        </pc:sldLayoutChg>
      </pc:sldMasterChg>
    </pc:docChg>
  </pc:docChgLst>
  <pc:docChgLst>
    <pc:chgData name="Axelle Gallerand" userId="1d3ed803-ebb6-4b53-956c-b5c9f21b21f0" providerId="ADAL" clId="{7DB4B57F-2EA9-471D-9008-D4E73BD401EE}"/>
    <pc:docChg chg="undo custSel addSld delSld modSld sldOrd addMainMaster delMainMaster modMainMaster">
      <pc:chgData name="Axelle Gallerand" userId="1d3ed803-ebb6-4b53-956c-b5c9f21b21f0" providerId="ADAL" clId="{7DB4B57F-2EA9-471D-9008-D4E73BD401EE}" dt="2022-12-15T17:16:37.919" v="1619" actId="1076"/>
      <pc:docMkLst>
        <pc:docMk/>
      </pc:docMkLst>
      <pc:sldChg chg="modSp del ord">
        <pc:chgData name="Axelle Gallerand" userId="1d3ed803-ebb6-4b53-956c-b5c9f21b21f0" providerId="ADAL" clId="{7DB4B57F-2EA9-471D-9008-D4E73BD401EE}" dt="2022-12-15T14:43:54.431" v="1410" actId="47"/>
        <pc:sldMkLst>
          <pc:docMk/>
          <pc:sldMk cId="2931843536" sldId="256"/>
        </pc:sldMkLst>
      </pc:sldChg>
      <pc:sldChg chg="addSp delSp modSp new mod ord">
        <pc:chgData name="Axelle Gallerand" userId="1d3ed803-ebb6-4b53-956c-b5c9f21b21f0" providerId="ADAL" clId="{7DB4B57F-2EA9-471D-9008-D4E73BD401EE}" dt="2022-12-15T17:13:38.212" v="1586"/>
        <pc:sldMkLst>
          <pc:docMk/>
          <pc:sldMk cId="2885274187" sldId="257"/>
        </pc:sldMkLst>
      </pc:sldChg>
      <pc:sldChg chg="addSp delSp modSp new mod modClrScheme chgLayout">
        <pc:chgData name="Axelle Gallerand" userId="1d3ed803-ebb6-4b53-956c-b5c9f21b21f0" providerId="ADAL" clId="{7DB4B57F-2EA9-471D-9008-D4E73BD401EE}" dt="2022-12-15T17:13:59.815" v="1588" actId="14100"/>
        <pc:sldMkLst>
          <pc:docMk/>
          <pc:sldMk cId="4099513626" sldId="258"/>
        </pc:sldMkLst>
      </pc:sldChg>
      <pc:sldChg chg="modSp new del">
        <pc:chgData name="Axelle Gallerand" userId="1d3ed803-ebb6-4b53-956c-b5c9f21b21f0" providerId="ADAL" clId="{7DB4B57F-2EA9-471D-9008-D4E73BD401EE}" dt="2022-12-15T14:59:47.522" v="1502" actId="47"/>
        <pc:sldMkLst>
          <pc:docMk/>
          <pc:sldMk cId="2983299592" sldId="259"/>
        </pc:sldMkLst>
      </pc:sldChg>
      <pc:sldChg chg="new">
        <pc:chgData name="Axelle Gallerand" userId="1d3ed803-ebb6-4b53-956c-b5c9f21b21f0" providerId="ADAL" clId="{7DB4B57F-2EA9-471D-9008-D4E73BD401EE}" dt="2022-12-15T14:54:59.352" v="1500" actId="680"/>
        <pc:sldMkLst>
          <pc:docMk/>
          <pc:sldMk cId="3430281507" sldId="260"/>
        </pc:sldMkLst>
      </pc:sldChg>
      <pc:sldChg chg="modSp add del">
        <pc:chgData name="Axelle Gallerand" userId="1d3ed803-ebb6-4b53-956c-b5c9f21b21f0" providerId="ADAL" clId="{7DB4B57F-2EA9-471D-9008-D4E73BD401EE}" dt="2022-12-15T15:07:16.066" v="1564" actId="47"/>
        <pc:sldMkLst>
          <pc:docMk/>
          <pc:sldMk cId="3800177505" sldId="261"/>
        </pc:sldMkLst>
      </pc:sldChg>
      <pc:sldChg chg="modSp new del mod">
        <pc:chgData name="Axelle Gallerand" userId="1d3ed803-ebb6-4b53-956c-b5c9f21b21f0" providerId="ADAL" clId="{7DB4B57F-2EA9-471D-9008-D4E73BD401EE}" dt="2022-12-15T15:07:51.317" v="1573" actId="47"/>
        <pc:sldMkLst>
          <pc:docMk/>
          <pc:sldMk cId="1463937982" sldId="262"/>
        </pc:sldMkLst>
      </pc:sldChg>
      <pc:sldChg chg="delSp modSp new del mod ord">
        <pc:chgData name="Axelle Gallerand" userId="1d3ed803-ebb6-4b53-956c-b5c9f21b21f0" providerId="ADAL" clId="{7DB4B57F-2EA9-471D-9008-D4E73BD401EE}" dt="2022-12-15T15:05:56.736" v="1544" actId="47"/>
        <pc:sldMkLst>
          <pc:docMk/>
          <pc:sldMk cId="2816265360" sldId="263"/>
        </pc:sldMkLst>
      </pc:sldChg>
      <pc:sldChg chg="addSp delSp modSp new">
        <pc:chgData name="Axelle Gallerand" userId="1d3ed803-ebb6-4b53-956c-b5c9f21b21f0" providerId="ADAL" clId="{7DB4B57F-2EA9-471D-9008-D4E73BD401EE}" dt="2022-12-15T15:08:21.572" v="1576"/>
        <pc:sldMkLst>
          <pc:docMk/>
          <pc:sldMk cId="3464442866" sldId="263"/>
        </pc:sldMkLst>
      </pc:sldChg>
      <pc:sldChg chg="new">
        <pc:chgData name="Axelle Gallerand" userId="1d3ed803-ebb6-4b53-956c-b5c9f21b21f0" providerId="ADAL" clId="{7DB4B57F-2EA9-471D-9008-D4E73BD401EE}" dt="2022-12-15T15:07:39.589" v="1571" actId="680"/>
        <pc:sldMkLst>
          <pc:docMk/>
          <pc:sldMk cId="694342536" sldId="264"/>
        </pc:sldMkLst>
      </pc:sldChg>
      <pc:sldChg chg="new del">
        <pc:chgData name="Axelle Gallerand" userId="1d3ed803-ebb6-4b53-956c-b5c9f21b21f0" providerId="ADAL" clId="{7DB4B57F-2EA9-471D-9008-D4E73BD401EE}" dt="2022-12-15T15:03:47.509" v="1521" actId="47"/>
        <pc:sldMkLst>
          <pc:docMk/>
          <pc:sldMk cId="3030629533" sldId="264"/>
        </pc:sldMkLst>
      </pc:sldChg>
      <pc:sldChg chg="modSp new del mod">
        <pc:chgData name="Axelle Gallerand" userId="1d3ed803-ebb6-4b53-956c-b5c9f21b21f0" providerId="ADAL" clId="{7DB4B57F-2EA9-471D-9008-D4E73BD401EE}" dt="2022-12-15T15:07:34.850" v="1570" actId="680"/>
        <pc:sldMkLst>
          <pc:docMk/>
          <pc:sldMk cId="3571733140" sldId="264"/>
        </pc:sldMkLst>
      </pc:sldChg>
      <pc:sldChg chg="modSp new del mod">
        <pc:chgData name="Axelle Gallerand" userId="1d3ed803-ebb6-4b53-956c-b5c9f21b21f0" providerId="ADAL" clId="{7DB4B57F-2EA9-471D-9008-D4E73BD401EE}" dt="2022-12-15T17:12:10.413" v="1578" actId="47"/>
        <pc:sldMkLst>
          <pc:docMk/>
          <pc:sldMk cId="164729871" sldId="265"/>
        </pc:sldMkLst>
      </pc:sldChg>
      <pc:sldChg chg="modSp new mod ord">
        <pc:chgData name="Axelle Gallerand" userId="1d3ed803-ebb6-4b53-956c-b5c9f21b21f0" providerId="ADAL" clId="{7DB4B57F-2EA9-471D-9008-D4E73BD401EE}" dt="2022-12-15T17:12:38.423" v="1582" actId="27636"/>
        <pc:sldMkLst>
          <pc:docMk/>
          <pc:sldMk cId="752909910" sldId="265"/>
        </pc:sldMkLst>
      </pc:sldChg>
      <pc:sldMasterChg chg="addSp delSp modSp mod addSldLayout delSldLayout modSldLayout">
        <pc:chgData name="Axelle Gallerand" userId="1d3ed803-ebb6-4b53-956c-b5c9f21b21f0" providerId="ADAL" clId="{7DB4B57F-2EA9-471D-9008-D4E73BD401EE}" dt="2022-12-15T17:16:37.919" v="1619" actId="1076"/>
        <pc:sldMasterMkLst>
          <pc:docMk/>
          <pc:sldMasterMk cId="3872279085" sldId="2147483655"/>
        </pc:sldMasterMkLst>
        <pc:sldLayoutChg chg="delSp modSp mod">
          <pc:chgData name="Axelle Gallerand" userId="1d3ed803-ebb6-4b53-956c-b5c9f21b21f0" providerId="ADAL" clId="{7DB4B57F-2EA9-471D-9008-D4E73BD401EE}" dt="2022-12-15T17:15:58.686" v="1614" actId="478"/>
          <pc:sldLayoutMkLst>
            <pc:docMk/>
            <pc:sldMasterMk cId="3872279085" sldId="2147483655"/>
            <pc:sldLayoutMk cId="3876992425" sldId="2147483656"/>
          </pc:sldLayoutMkLst>
        </pc:sldLayoutChg>
        <pc:sldLayoutChg chg="del">
          <pc:chgData name="Axelle Gallerand" userId="1d3ed803-ebb6-4b53-956c-b5c9f21b21f0" providerId="ADAL" clId="{7DB4B57F-2EA9-471D-9008-D4E73BD401EE}" dt="2022-12-14T13:16:23.039" v="452" actId="2696"/>
          <pc:sldLayoutMkLst>
            <pc:docMk/>
            <pc:sldMasterMk cId="3872279085" sldId="2147483655"/>
            <pc:sldLayoutMk cId="2838428948" sldId="2147483658"/>
          </pc:sldLayoutMkLst>
        </pc:sldLayoutChg>
        <pc:sldLayoutChg chg="modSp del mod">
          <pc:chgData name="Axelle Gallerand" userId="1d3ed803-ebb6-4b53-956c-b5c9f21b21f0" providerId="ADAL" clId="{7DB4B57F-2EA9-471D-9008-D4E73BD401EE}" dt="2022-12-14T13:22:14.375" v="518" actId="2696"/>
          <pc:sldLayoutMkLst>
            <pc:docMk/>
            <pc:sldMasterMk cId="3872279085" sldId="2147483655"/>
            <pc:sldLayoutMk cId="436497525" sldId="2147483659"/>
          </pc:sldLayoutMkLst>
        </pc:sldLayoutChg>
        <pc:sldLayoutChg chg="del">
          <pc:chgData name="Axelle Gallerand" userId="1d3ed803-ebb6-4b53-956c-b5c9f21b21f0" providerId="ADAL" clId="{7DB4B57F-2EA9-471D-9008-D4E73BD401EE}" dt="2022-12-14T13:22:15.222" v="519" actId="2696"/>
          <pc:sldLayoutMkLst>
            <pc:docMk/>
            <pc:sldMasterMk cId="3872279085" sldId="2147483655"/>
            <pc:sldLayoutMk cId="1849376852" sldId="2147483660"/>
          </pc:sldLayoutMkLst>
        </pc:sldLayoutChg>
        <pc:sldLayoutChg chg="del">
          <pc:chgData name="Axelle Gallerand" userId="1d3ed803-ebb6-4b53-956c-b5c9f21b21f0" providerId="ADAL" clId="{7DB4B57F-2EA9-471D-9008-D4E73BD401EE}" dt="2022-12-14T13:22:20.544" v="520" actId="2696"/>
          <pc:sldLayoutMkLst>
            <pc:docMk/>
            <pc:sldMasterMk cId="3872279085" sldId="2147483655"/>
            <pc:sldLayoutMk cId="1066971313" sldId="2147483663"/>
          </pc:sldLayoutMkLst>
        </pc:sldLayoutChg>
        <pc:sldLayoutChg chg="del">
          <pc:chgData name="Axelle Gallerand" userId="1d3ed803-ebb6-4b53-956c-b5c9f21b21f0" providerId="ADAL" clId="{7DB4B57F-2EA9-471D-9008-D4E73BD401EE}" dt="2022-12-14T13:18:52.638" v="488" actId="2696"/>
          <pc:sldLayoutMkLst>
            <pc:docMk/>
            <pc:sldMasterMk cId="3872279085" sldId="2147483655"/>
            <pc:sldLayoutMk cId="2884299911" sldId="2147483664"/>
          </pc:sldLayoutMkLst>
        </pc:sldLayoutChg>
        <pc:sldLayoutChg chg="del">
          <pc:chgData name="Axelle Gallerand" userId="1d3ed803-ebb6-4b53-956c-b5c9f21b21f0" providerId="ADAL" clId="{7DB4B57F-2EA9-471D-9008-D4E73BD401EE}" dt="2022-12-14T13:18:49.271" v="487" actId="2696"/>
          <pc:sldLayoutMkLst>
            <pc:docMk/>
            <pc:sldMasterMk cId="3872279085" sldId="2147483655"/>
            <pc:sldLayoutMk cId="17490028" sldId="2147483665"/>
          </pc:sldLayoutMkLst>
        </pc:sldLayoutChg>
        <pc:sldLayoutChg chg="del">
          <pc:chgData name="Axelle Gallerand" userId="1d3ed803-ebb6-4b53-956c-b5c9f21b21f0" providerId="ADAL" clId="{7DB4B57F-2EA9-471D-9008-D4E73BD401EE}" dt="2022-12-14T13:18:47.068" v="486" actId="2696"/>
          <pc:sldLayoutMkLst>
            <pc:docMk/>
            <pc:sldMasterMk cId="3872279085" sldId="2147483655"/>
            <pc:sldLayoutMk cId="4172716998" sldId="2147483666"/>
          </pc:sldLayoutMkLst>
        </pc:sldLayoutChg>
        <pc:sldLayoutChg chg="new del mod">
          <pc:chgData name="Axelle Gallerand" userId="1d3ed803-ebb6-4b53-956c-b5c9f21b21f0" providerId="ADAL" clId="{7DB4B57F-2EA9-471D-9008-D4E73BD401EE}" dt="2022-12-14T13:15:51.069" v="445" actId="11236"/>
          <pc:sldLayoutMkLst>
            <pc:docMk/>
            <pc:sldMasterMk cId="3872279085" sldId="2147483655"/>
            <pc:sldLayoutMk cId="2560470356" sldId="2147483667"/>
          </pc:sldLayoutMkLst>
        </pc:sldLayoutChg>
        <pc:sldLayoutChg chg="del">
          <pc:chgData name="Axelle Gallerand" userId="1d3ed803-ebb6-4b53-956c-b5c9f21b21f0" providerId="ADAL" clId="{7DB4B57F-2EA9-471D-9008-D4E73BD401EE}" dt="2022-12-15T15:07:51.317" v="1573" actId="47"/>
          <pc:sldLayoutMkLst>
            <pc:docMk/>
            <pc:sldMasterMk cId="3872279085" sldId="2147483655"/>
            <pc:sldLayoutMk cId="2449171856" sldId="2147483686"/>
          </pc:sldLayoutMkLst>
        </pc:sldLayoutChg>
      </pc:sldMasterChg>
      <pc:sldMasterChg chg="addSp delSp modSp new add del mod addSldLayout delSldLayout modSldLayout">
        <pc:chgData name="Axelle Gallerand" userId="1d3ed803-ebb6-4b53-956c-b5c9f21b21f0" providerId="ADAL" clId="{7DB4B57F-2EA9-471D-9008-D4E73BD401EE}" dt="2022-12-15T15:06:37.622" v="1560" actId="6013"/>
        <pc:sldMasterMkLst>
          <pc:docMk/>
          <pc:sldMasterMk cId="66085210" sldId="2147483667"/>
        </pc:sldMasterMkLst>
        <pc:sldLayoutChg chg="new del replId">
          <pc:chgData name="Axelle Gallerand" userId="1d3ed803-ebb6-4b53-956c-b5c9f21b21f0" providerId="ADAL" clId="{7DB4B57F-2EA9-471D-9008-D4E73BD401EE}" dt="2022-12-14T13:21:24.892" v="509" actId="2696"/>
          <pc:sldLayoutMkLst>
            <pc:docMk/>
            <pc:sldMasterMk cId="66085210" sldId="2147483667"/>
            <pc:sldLayoutMk cId="1630484758" sldId="2147483668"/>
          </pc:sldLayoutMkLst>
        </pc:sldLayoutChg>
        <pc:sldLayoutChg chg="new add del replId">
          <pc:chgData name="Axelle Gallerand" userId="1d3ed803-ebb6-4b53-956c-b5c9f21b21f0" providerId="ADAL" clId="{7DB4B57F-2EA9-471D-9008-D4E73BD401EE}" dt="2022-12-15T15:06:24.478" v="1559" actId="2696"/>
          <pc:sldLayoutMkLst>
            <pc:docMk/>
            <pc:sldMasterMk cId="66085210" sldId="2147483667"/>
            <pc:sldLayoutMk cId="942473288" sldId="2147483669"/>
          </pc:sldLayoutMkLst>
        </pc:sldLayoutChg>
        <pc:sldLayoutChg chg="new del replId">
          <pc:chgData name="Axelle Gallerand" userId="1d3ed803-ebb6-4b53-956c-b5c9f21b21f0" providerId="ADAL" clId="{7DB4B57F-2EA9-471D-9008-D4E73BD401EE}" dt="2022-12-14T13:21:32.758" v="510" actId="2696"/>
          <pc:sldLayoutMkLst>
            <pc:docMk/>
            <pc:sldMasterMk cId="66085210" sldId="2147483667"/>
            <pc:sldLayoutMk cId="1537504803" sldId="2147483670"/>
          </pc:sldLayoutMkLst>
        </pc:sldLayoutChg>
        <pc:sldLayoutChg chg="modSp new add del mod replId">
          <pc:chgData name="Axelle Gallerand" userId="1d3ed803-ebb6-4b53-956c-b5c9f21b21f0" providerId="ADAL" clId="{7DB4B57F-2EA9-471D-9008-D4E73BD401EE}" dt="2022-12-15T15:06:24.463" v="1558" actId="2696"/>
          <pc:sldLayoutMkLst>
            <pc:docMk/>
            <pc:sldMasterMk cId="66085210" sldId="2147483667"/>
            <pc:sldLayoutMk cId="1798934032" sldId="2147483671"/>
          </pc:sldLayoutMkLst>
        </pc:sldLayoutChg>
        <pc:sldLayoutChg chg="modSp new add del mod replId">
          <pc:chgData name="Axelle Gallerand" userId="1d3ed803-ebb6-4b53-956c-b5c9f21b21f0" providerId="ADAL" clId="{7DB4B57F-2EA9-471D-9008-D4E73BD401EE}" dt="2022-12-15T15:06:24.453" v="1557" actId="2696"/>
          <pc:sldLayoutMkLst>
            <pc:docMk/>
            <pc:sldMasterMk cId="66085210" sldId="2147483667"/>
            <pc:sldLayoutMk cId="1500098059" sldId="2147483672"/>
          </pc:sldLayoutMkLst>
        </pc:sldLayoutChg>
        <pc:sldLayoutChg chg="new add del replId">
          <pc:chgData name="Axelle Gallerand" userId="1d3ed803-ebb6-4b53-956c-b5c9f21b21f0" providerId="ADAL" clId="{7DB4B57F-2EA9-471D-9008-D4E73BD401EE}" dt="2022-12-15T15:06:24.440" v="1556" actId="2696"/>
          <pc:sldLayoutMkLst>
            <pc:docMk/>
            <pc:sldMasterMk cId="66085210" sldId="2147483667"/>
            <pc:sldLayoutMk cId="2987840461" sldId="2147483673"/>
          </pc:sldLayoutMkLst>
        </pc:sldLayoutChg>
        <pc:sldLayoutChg chg="new add del replId">
          <pc:chgData name="Axelle Gallerand" userId="1d3ed803-ebb6-4b53-956c-b5c9f21b21f0" providerId="ADAL" clId="{7DB4B57F-2EA9-471D-9008-D4E73BD401EE}" dt="2022-12-15T15:06:24.431" v="1555" actId="2696"/>
          <pc:sldLayoutMkLst>
            <pc:docMk/>
            <pc:sldMasterMk cId="66085210" sldId="2147483667"/>
            <pc:sldLayoutMk cId="3208263487" sldId="2147483674"/>
          </pc:sldLayoutMkLst>
        </pc:sldLayoutChg>
        <pc:sldLayoutChg chg="new del replId">
          <pc:chgData name="Axelle Gallerand" userId="1d3ed803-ebb6-4b53-956c-b5c9f21b21f0" providerId="ADAL" clId="{7DB4B57F-2EA9-471D-9008-D4E73BD401EE}" dt="2022-12-14T13:21:55.348" v="513" actId="2696"/>
          <pc:sldLayoutMkLst>
            <pc:docMk/>
            <pc:sldMasterMk cId="66085210" sldId="2147483667"/>
            <pc:sldLayoutMk cId="2117867590" sldId="2147483675"/>
          </pc:sldLayoutMkLst>
        </pc:sldLayoutChg>
        <pc:sldLayoutChg chg="new del replId">
          <pc:chgData name="Axelle Gallerand" userId="1d3ed803-ebb6-4b53-956c-b5c9f21b21f0" providerId="ADAL" clId="{7DB4B57F-2EA9-471D-9008-D4E73BD401EE}" dt="2022-12-14T13:21:57.182" v="514" actId="2696"/>
          <pc:sldLayoutMkLst>
            <pc:docMk/>
            <pc:sldMasterMk cId="66085210" sldId="2147483667"/>
            <pc:sldLayoutMk cId="83137425" sldId="2147483676"/>
          </pc:sldLayoutMkLst>
        </pc:sldLayoutChg>
        <pc:sldLayoutChg chg="modSp new del mod replId">
          <pc:chgData name="Axelle Gallerand" userId="1d3ed803-ebb6-4b53-956c-b5c9f21b21f0" providerId="ADAL" clId="{7DB4B57F-2EA9-471D-9008-D4E73BD401EE}" dt="2022-12-14T13:43:59.415" v="817" actId="2696"/>
          <pc:sldLayoutMkLst>
            <pc:docMk/>
            <pc:sldMasterMk cId="66085210" sldId="2147483667"/>
            <pc:sldLayoutMk cId="1269495624" sldId="2147483676"/>
          </pc:sldLayoutMkLst>
        </pc:sldLayoutChg>
        <pc:sldLayoutChg chg="add del mod replId modTransition">
          <pc:chgData name="Axelle Gallerand" userId="1d3ed803-ebb6-4b53-956c-b5c9f21b21f0" providerId="ADAL" clId="{7DB4B57F-2EA9-471D-9008-D4E73BD401EE}" dt="2022-12-14T13:44:29.941" v="834" actId="2890"/>
          <pc:sldLayoutMkLst>
            <pc:docMk/>
            <pc:sldMasterMk cId="66085210" sldId="2147483667"/>
            <pc:sldLayoutMk cId="3275487721" sldId="2147483676"/>
          </pc:sldLayoutMkLst>
        </pc:sldLayoutChg>
        <pc:sldLayoutChg chg="new del replId">
          <pc:chgData name="Axelle Gallerand" userId="1d3ed803-ebb6-4b53-956c-b5c9f21b21f0" providerId="ADAL" clId="{7DB4B57F-2EA9-471D-9008-D4E73BD401EE}" dt="2022-12-14T13:22:00.007" v="515" actId="2696"/>
          <pc:sldLayoutMkLst>
            <pc:docMk/>
            <pc:sldMasterMk cId="66085210" sldId="2147483667"/>
            <pc:sldLayoutMk cId="3253054200" sldId="2147483677"/>
          </pc:sldLayoutMkLst>
        </pc:sldLayoutChg>
        <pc:sldLayoutChg chg="new del replId">
          <pc:chgData name="Axelle Gallerand" userId="1d3ed803-ebb6-4b53-956c-b5c9f21b21f0" providerId="ADAL" clId="{7DB4B57F-2EA9-471D-9008-D4E73BD401EE}" dt="2022-12-14T13:22:01.266" v="516" actId="2696"/>
          <pc:sldLayoutMkLst>
            <pc:docMk/>
            <pc:sldMasterMk cId="66085210" sldId="2147483667"/>
            <pc:sldLayoutMk cId="2388590914" sldId="2147483678"/>
          </pc:sldLayoutMkLst>
        </pc:sldLayoutChg>
      </pc:sldMasterChg>
      <pc:sldMasterChg chg="delSp add del mod addSldLayout delSldLayout modSldLayout">
        <pc:chgData name="Axelle Gallerand" userId="1d3ed803-ebb6-4b53-956c-b5c9f21b21f0" providerId="ADAL" clId="{7DB4B57F-2EA9-471D-9008-D4E73BD401EE}" dt="2022-12-14T13:16:42.563" v="466" actId="2696"/>
        <pc:sldMasterMkLst>
          <pc:docMk/>
          <pc:sldMasterMk cId="69638427" sldId="2147483667"/>
        </pc:sldMasterMkLst>
        <pc:sldLayoutChg chg="add del mod replId">
          <pc:chgData name="Axelle Gallerand" userId="1d3ed803-ebb6-4b53-956c-b5c9f21b21f0" providerId="ADAL" clId="{7DB4B57F-2EA9-471D-9008-D4E73BD401EE}" dt="2022-12-14T13:16:42.525" v="455" actId="2696"/>
          <pc:sldLayoutMkLst>
            <pc:docMk/>
            <pc:sldMasterMk cId="69638427" sldId="2147483667"/>
            <pc:sldLayoutMk cId="2949520814" sldId="2147483668"/>
          </pc:sldLayoutMkLst>
        </pc:sldLayoutChg>
        <pc:sldLayoutChg chg="add del mod replId">
          <pc:chgData name="Axelle Gallerand" userId="1d3ed803-ebb6-4b53-956c-b5c9f21b21f0" providerId="ADAL" clId="{7DB4B57F-2EA9-471D-9008-D4E73BD401EE}" dt="2022-12-14T13:16:42.530" v="456" actId="2696"/>
          <pc:sldLayoutMkLst>
            <pc:docMk/>
            <pc:sldMasterMk cId="69638427" sldId="2147483667"/>
            <pc:sldLayoutMk cId="3799838667" sldId="2147483669"/>
          </pc:sldLayoutMkLst>
        </pc:sldLayoutChg>
        <pc:sldLayoutChg chg="add del mod replId">
          <pc:chgData name="Axelle Gallerand" userId="1d3ed803-ebb6-4b53-956c-b5c9f21b21f0" providerId="ADAL" clId="{7DB4B57F-2EA9-471D-9008-D4E73BD401EE}" dt="2022-12-14T13:16:42.534" v="457" actId="2696"/>
          <pc:sldLayoutMkLst>
            <pc:docMk/>
            <pc:sldMasterMk cId="69638427" sldId="2147483667"/>
            <pc:sldLayoutMk cId="1703128762" sldId="2147483670"/>
          </pc:sldLayoutMkLst>
        </pc:sldLayoutChg>
        <pc:sldLayoutChg chg="add del mod replId">
          <pc:chgData name="Axelle Gallerand" userId="1d3ed803-ebb6-4b53-956c-b5c9f21b21f0" providerId="ADAL" clId="{7DB4B57F-2EA9-471D-9008-D4E73BD401EE}" dt="2022-12-14T13:16:42.537" v="458" actId="2696"/>
          <pc:sldLayoutMkLst>
            <pc:docMk/>
            <pc:sldMasterMk cId="69638427" sldId="2147483667"/>
            <pc:sldLayoutMk cId="2298516766" sldId="2147483671"/>
          </pc:sldLayoutMkLst>
        </pc:sldLayoutChg>
        <pc:sldLayoutChg chg="add del mod replId">
          <pc:chgData name="Axelle Gallerand" userId="1d3ed803-ebb6-4b53-956c-b5c9f21b21f0" providerId="ADAL" clId="{7DB4B57F-2EA9-471D-9008-D4E73BD401EE}" dt="2022-12-14T13:16:42.540" v="459" actId="2696"/>
          <pc:sldLayoutMkLst>
            <pc:docMk/>
            <pc:sldMasterMk cId="69638427" sldId="2147483667"/>
            <pc:sldLayoutMk cId="451872159" sldId="2147483672"/>
          </pc:sldLayoutMkLst>
        </pc:sldLayoutChg>
        <pc:sldLayoutChg chg="add del mod replId">
          <pc:chgData name="Axelle Gallerand" userId="1d3ed803-ebb6-4b53-956c-b5c9f21b21f0" providerId="ADAL" clId="{7DB4B57F-2EA9-471D-9008-D4E73BD401EE}" dt="2022-12-14T13:16:42.544" v="460" actId="2696"/>
          <pc:sldLayoutMkLst>
            <pc:docMk/>
            <pc:sldMasterMk cId="69638427" sldId="2147483667"/>
            <pc:sldLayoutMk cId="3235023266" sldId="2147483673"/>
          </pc:sldLayoutMkLst>
        </pc:sldLayoutChg>
        <pc:sldLayoutChg chg="add del mod replId">
          <pc:chgData name="Axelle Gallerand" userId="1d3ed803-ebb6-4b53-956c-b5c9f21b21f0" providerId="ADAL" clId="{7DB4B57F-2EA9-471D-9008-D4E73BD401EE}" dt="2022-12-14T13:16:42.547" v="461" actId="2696"/>
          <pc:sldLayoutMkLst>
            <pc:docMk/>
            <pc:sldMasterMk cId="69638427" sldId="2147483667"/>
            <pc:sldLayoutMk cId="449147938" sldId="2147483674"/>
          </pc:sldLayoutMkLst>
        </pc:sldLayoutChg>
        <pc:sldLayoutChg chg="add del mod replId">
          <pc:chgData name="Axelle Gallerand" userId="1d3ed803-ebb6-4b53-956c-b5c9f21b21f0" providerId="ADAL" clId="{7DB4B57F-2EA9-471D-9008-D4E73BD401EE}" dt="2022-12-14T13:16:42.548" v="462" actId="2696"/>
          <pc:sldLayoutMkLst>
            <pc:docMk/>
            <pc:sldMasterMk cId="69638427" sldId="2147483667"/>
            <pc:sldLayoutMk cId="3527942113" sldId="2147483675"/>
          </pc:sldLayoutMkLst>
        </pc:sldLayoutChg>
        <pc:sldLayoutChg chg="add del mod replId">
          <pc:chgData name="Axelle Gallerand" userId="1d3ed803-ebb6-4b53-956c-b5c9f21b21f0" providerId="ADAL" clId="{7DB4B57F-2EA9-471D-9008-D4E73BD401EE}" dt="2022-12-14T13:16:42.552" v="463" actId="2696"/>
          <pc:sldLayoutMkLst>
            <pc:docMk/>
            <pc:sldMasterMk cId="69638427" sldId="2147483667"/>
            <pc:sldLayoutMk cId="744453623" sldId="2147483676"/>
          </pc:sldLayoutMkLst>
        </pc:sldLayoutChg>
        <pc:sldLayoutChg chg="add del mod replId">
          <pc:chgData name="Axelle Gallerand" userId="1d3ed803-ebb6-4b53-956c-b5c9f21b21f0" providerId="ADAL" clId="{7DB4B57F-2EA9-471D-9008-D4E73BD401EE}" dt="2022-12-14T13:16:42.554" v="464" actId="2696"/>
          <pc:sldLayoutMkLst>
            <pc:docMk/>
            <pc:sldMasterMk cId="69638427" sldId="2147483667"/>
            <pc:sldLayoutMk cId="2901459886" sldId="2147483677"/>
          </pc:sldLayoutMkLst>
        </pc:sldLayoutChg>
        <pc:sldLayoutChg chg="add del mod replId">
          <pc:chgData name="Axelle Gallerand" userId="1d3ed803-ebb6-4b53-956c-b5c9f21b21f0" providerId="ADAL" clId="{7DB4B57F-2EA9-471D-9008-D4E73BD401EE}" dt="2022-12-14T13:16:42.559" v="465" actId="2696"/>
          <pc:sldLayoutMkLst>
            <pc:docMk/>
            <pc:sldMasterMk cId="69638427" sldId="2147483667"/>
            <pc:sldLayoutMk cId="4206988991" sldId="2147483678"/>
          </pc:sldLayoutMkLst>
        </pc:sldLayoutChg>
      </pc:sldMasterChg>
      <pc:sldMasterChg chg="new del mod addSldLayout delSldLayout">
        <pc:chgData name="Axelle Gallerand" userId="1d3ed803-ebb6-4b53-956c-b5c9f21b21f0" providerId="ADAL" clId="{7DB4B57F-2EA9-471D-9008-D4E73BD401EE}" dt="2022-12-14T13:15:47.207" v="443" actId="6938"/>
        <pc:sldMasterMkLst>
          <pc:docMk/>
          <pc:sldMasterMk cId="2666684072" sldId="2147483667"/>
        </pc:sldMasterMkLst>
        <pc:sldLayoutChg chg="new del replId">
          <pc:chgData name="Axelle Gallerand" userId="1d3ed803-ebb6-4b53-956c-b5c9f21b21f0" providerId="ADAL" clId="{7DB4B57F-2EA9-471D-9008-D4E73BD401EE}" dt="2022-12-14T13:15:47.207" v="443" actId="6938"/>
          <pc:sldLayoutMkLst>
            <pc:docMk/>
            <pc:sldMasterMk cId="2666684072" sldId="2147483667"/>
            <pc:sldLayoutMk cId="4166338418" sldId="2147483668"/>
          </pc:sldLayoutMkLst>
        </pc:sldLayoutChg>
        <pc:sldLayoutChg chg="new del replId">
          <pc:chgData name="Axelle Gallerand" userId="1d3ed803-ebb6-4b53-956c-b5c9f21b21f0" providerId="ADAL" clId="{7DB4B57F-2EA9-471D-9008-D4E73BD401EE}" dt="2022-12-14T13:15:47.207" v="443" actId="6938"/>
          <pc:sldLayoutMkLst>
            <pc:docMk/>
            <pc:sldMasterMk cId="2666684072" sldId="2147483667"/>
            <pc:sldLayoutMk cId="1017896496" sldId="2147483669"/>
          </pc:sldLayoutMkLst>
        </pc:sldLayoutChg>
        <pc:sldLayoutChg chg="new del replId">
          <pc:chgData name="Axelle Gallerand" userId="1d3ed803-ebb6-4b53-956c-b5c9f21b21f0" providerId="ADAL" clId="{7DB4B57F-2EA9-471D-9008-D4E73BD401EE}" dt="2022-12-14T13:15:47.207" v="443" actId="6938"/>
          <pc:sldLayoutMkLst>
            <pc:docMk/>
            <pc:sldMasterMk cId="2666684072" sldId="2147483667"/>
            <pc:sldLayoutMk cId="4028919821" sldId="2147483670"/>
          </pc:sldLayoutMkLst>
        </pc:sldLayoutChg>
        <pc:sldLayoutChg chg="new del replId">
          <pc:chgData name="Axelle Gallerand" userId="1d3ed803-ebb6-4b53-956c-b5c9f21b21f0" providerId="ADAL" clId="{7DB4B57F-2EA9-471D-9008-D4E73BD401EE}" dt="2022-12-14T13:15:47.207" v="443" actId="6938"/>
          <pc:sldLayoutMkLst>
            <pc:docMk/>
            <pc:sldMasterMk cId="2666684072" sldId="2147483667"/>
            <pc:sldLayoutMk cId="212892788" sldId="2147483671"/>
          </pc:sldLayoutMkLst>
        </pc:sldLayoutChg>
        <pc:sldLayoutChg chg="new del replId">
          <pc:chgData name="Axelle Gallerand" userId="1d3ed803-ebb6-4b53-956c-b5c9f21b21f0" providerId="ADAL" clId="{7DB4B57F-2EA9-471D-9008-D4E73BD401EE}" dt="2022-12-14T13:15:47.207" v="443" actId="6938"/>
          <pc:sldLayoutMkLst>
            <pc:docMk/>
            <pc:sldMasterMk cId="2666684072" sldId="2147483667"/>
            <pc:sldLayoutMk cId="4284307878" sldId="2147483672"/>
          </pc:sldLayoutMkLst>
        </pc:sldLayoutChg>
        <pc:sldLayoutChg chg="new del replId">
          <pc:chgData name="Axelle Gallerand" userId="1d3ed803-ebb6-4b53-956c-b5c9f21b21f0" providerId="ADAL" clId="{7DB4B57F-2EA9-471D-9008-D4E73BD401EE}" dt="2022-12-14T13:15:47.207" v="443" actId="6938"/>
          <pc:sldLayoutMkLst>
            <pc:docMk/>
            <pc:sldMasterMk cId="2666684072" sldId="2147483667"/>
            <pc:sldLayoutMk cId="329368675" sldId="2147483673"/>
          </pc:sldLayoutMkLst>
        </pc:sldLayoutChg>
        <pc:sldLayoutChg chg="new del replId">
          <pc:chgData name="Axelle Gallerand" userId="1d3ed803-ebb6-4b53-956c-b5c9f21b21f0" providerId="ADAL" clId="{7DB4B57F-2EA9-471D-9008-D4E73BD401EE}" dt="2022-12-14T13:15:47.207" v="443" actId="6938"/>
          <pc:sldLayoutMkLst>
            <pc:docMk/>
            <pc:sldMasterMk cId="2666684072" sldId="2147483667"/>
            <pc:sldLayoutMk cId="3565341516" sldId="2147483674"/>
          </pc:sldLayoutMkLst>
        </pc:sldLayoutChg>
        <pc:sldLayoutChg chg="new del replId">
          <pc:chgData name="Axelle Gallerand" userId="1d3ed803-ebb6-4b53-956c-b5c9f21b21f0" providerId="ADAL" clId="{7DB4B57F-2EA9-471D-9008-D4E73BD401EE}" dt="2022-12-14T13:15:47.207" v="443" actId="6938"/>
          <pc:sldLayoutMkLst>
            <pc:docMk/>
            <pc:sldMasterMk cId="2666684072" sldId="2147483667"/>
            <pc:sldLayoutMk cId="2537655711" sldId="2147483675"/>
          </pc:sldLayoutMkLst>
        </pc:sldLayoutChg>
        <pc:sldLayoutChg chg="new del replId">
          <pc:chgData name="Axelle Gallerand" userId="1d3ed803-ebb6-4b53-956c-b5c9f21b21f0" providerId="ADAL" clId="{7DB4B57F-2EA9-471D-9008-D4E73BD401EE}" dt="2022-12-14T13:15:47.207" v="443" actId="6938"/>
          <pc:sldLayoutMkLst>
            <pc:docMk/>
            <pc:sldMasterMk cId="2666684072" sldId="2147483667"/>
            <pc:sldLayoutMk cId="943177473" sldId="2147483676"/>
          </pc:sldLayoutMkLst>
        </pc:sldLayoutChg>
        <pc:sldLayoutChg chg="new del replId">
          <pc:chgData name="Axelle Gallerand" userId="1d3ed803-ebb6-4b53-956c-b5c9f21b21f0" providerId="ADAL" clId="{7DB4B57F-2EA9-471D-9008-D4E73BD401EE}" dt="2022-12-14T13:15:47.207" v="443" actId="6938"/>
          <pc:sldLayoutMkLst>
            <pc:docMk/>
            <pc:sldMasterMk cId="2666684072" sldId="2147483667"/>
            <pc:sldLayoutMk cId="426379261" sldId="2147483677"/>
          </pc:sldLayoutMkLst>
        </pc:sldLayoutChg>
        <pc:sldLayoutChg chg="new del replId">
          <pc:chgData name="Axelle Gallerand" userId="1d3ed803-ebb6-4b53-956c-b5c9f21b21f0" providerId="ADAL" clId="{7DB4B57F-2EA9-471D-9008-D4E73BD401EE}" dt="2022-12-14T13:15:47.207" v="443" actId="6938"/>
          <pc:sldLayoutMkLst>
            <pc:docMk/>
            <pc:sldMasterMk cId="2666684072" sldId="2147483667"/>
            <pc:sldLayoutMk cId="1073111329" sldId="2147483678"/>
          </pc:sldLayoutMkLst>
        </pc:sldLayoutChg>
      </pc:sldMasterChg>
      <pc:sldMasterChg chg="new del mod addSldLayout delSldLayout">
        <pc:chgData name="Axelle Gallerand" userId="1d3ed803-ebb6-4b53-956c-b5c9f21b21f0" providerId="ADAL" clId="{7DB4B57F-2EA9-471D-9008-D4E73BD401EE}" dt="2022-12-14T13:23:45.941" v="539" actId="2696"/>
        <pc:sldMasterMkLst>
          <pc:docMk/>
          <pc:sldMasterMk cId="955713052" sldId="2147483675"/>
        </pc:sldMasterMkLst>
        <pc:sldLayoutChg chg="new del replId">
          <pc:chgData name="Axelle Gallerand" userId="1d3ed803-ebb6-4b53-956c-b5c9f21b21f0" providerId="ADAL" clId="{7DB4B57F-2EA9-471D-9008-D4E73BD401EE}" dt="2022-12-14T13:23:45.892" v="528" actId="2696"/>
          <pc:sldLayoutMkLst>
            <pc:docMk/>
            <pc:sldMasterMk cId="955713052" sldId="2147483675"/>
            <pc:sldLayoutMk cId="2543303148" sldId="2147483676"/>
          </pc:sldLayoutMkLst>
        </pc:sldLayoutChg>
        <pc:sldLayoutChg chg="new del replId">
          <pc:chgData name="Axelle Gallerand" userId="1d3ed803-ebb6-4b53-956c-b5c9f21b21f0" providerId="ADAL" clId="{7DB4B57F-2EA9-471D-9008-D4E73BD401EE}" dt="2022-12-14T13:23:45.896" v="529" actId="2696"/>
          <pc:sldLayoutMkLst>
            <pc:docMk/>
            <pc:sldMasterMk cId="955713052" sldId="2147483675"/>
            <pc:sldLayoutMk cId="1993013130" sldId="2147483677"/>
          </pc:sldLayoutMkLst>
        </pc:sldLayoutChg>
        <pc:sldLayoutChg chg="new del replId">
          <pc:chgData name="Axelle Gallerand" userId="1d3ed803-ebb6-4b53-956c-b5c9f21b21f0" providerId="ADAL" clId="{7DB4B57F-2EA9-471D-9008-D4E73BD401EE}" dt="2022-12-14T13:23:45.899" v="530" actId="2696"/>
          <pc:sldLayoutMkLst>
            <pc:docMk/>
            <pc:sldMasterMk cId="955713052" sldId="2147483675"/>
            <pc:sldLayoutMk cId="3666369311" sldId="2147483678"/>
          </pc:sldLayoutMkLst>
        </pc:sldLayoutChg>
        <pc:sldLayoutChg chg="new del replId">
          <pc:chgData name="Axelle Gallerand" userId="1d3ed803-ebb6-4b53-956c-b5c9f21b21f0" providerId="ADAL" clId="{7DB4B57F-2EA9-471D-9008-D4E73BD401EE}" dt="2022-12-14T13:23:45.904" v="531" actId="2696"/>
          <pc:sldLayoutMkLst>
            <pc:docMk/>
            <pc:sldMasterMk cId="955713052" sldId="2147483675"/>
            <pc:sldLayoutMk cId="442739589" sldId="2147483679"/>
          </pc:sldLayoutMkLst>
        </pc:sldLayoutChg>
        <pc:sldLayoutChg chg="new del replId">
          <pc:chgData name="Axelle Gallerand" userId="1d3ed803-ebb6-4b53-956c-b5c9f21b21f0" providerId="ADAL" clId="{7DB4B57F-2EA9-471D-9008-D4E73BD401EE}" dt="2022-12-14T13:23:45.905" v="532" actId="2696"/>
          <pc:sldLayoutMkLst>
            <pc:docMk/>
            <pc:sldMasterMk cId="955713052" sldId="2147483675"/>
            <pc:sldLayoutMk cId="2434020740" sldId="2147483680"/>
          </pc:sldLayoutMkLst>
        </pc:sldLayoutChg>
        <pc:sldLayoutChg chg="new del replId">
          <pc:chgData name="Axelle Gallerand" userId="1d3ed803-ebb6-4b53-956c-b5c9f21b21f0" providerId="ADAL" clId="{7DB4B57F-2EA9-471D-9008-D4E73BD401EE}" dt="2022-12-14T13:23:45.913" v="533" actId="2696"/>
          <pc:sldLayoutMkLst>
            <pc:docMk/>
            <pc:sldMasterMk cId="955713052" sldId="2147483675"/>
            <pc:sldLayoutMk cId="178433923" sldId="2147483681"/>
          </pc:sldLayoutMkLst>
        </pc:sldLayoutChg>
        <pc:sldLayoutChg chg="new del replId">
          <pc:chgData name="Axelle Gallerand" userId="1d3ed803-ebb6-4b53-956c-b5c9f21b21f0" providerId="ADAL" clId="{7DB4B57F-2EA9-471D-9008-D4E73BD401EE}" dt="2022-12-14T13:23:45.916" v="534" actId="2696"/>
          <pc:sldLayoutMkLst>
            <pc:docMk/>
            <pc:sldMasterMk cId="955713052" sldId="2147483675"/>
            <pc:sldLayoutMk cId="406509781" sldId="2147483682"/>
          </pc:sldLayoutMkLst>
        </pc:sldLayoutChg>
        <pc:sldLayoutChg chg="new del replId">
          <pc:chgData name="Axelle Gallerand" userId="1d3ed803-ebb6-4b53-956c-b5c9f21b21f0" providerId="ADAL" clId="{7DB4B57F-2EA9-471D-9008-D4E73BD401EE}" dt="2022-12-14T13:23:45.920" v="535" actId="2696"/>
          <pc:sldLayoutMkLst>
            <pc:docMk/>
            <pc:sldMasterMk cId="955713052" sldId="2147483675"/>
            <pc:sldLayoutMk cId="3679077165" sldId="2147483683"/>
          </pc:sldLayoutMkLst>
        </pc:sldLayoutChg>
        <pc:sldLayoutChg chg="new del replId">
          <pc:chgData name="Axelle Gallerand" userId="1d3ed803-ebb6-4b53-956c-b5c9f21b21f0" providerId="ADAL" clId="{7DB4B57F-2EA9-471D-9008-D4E73BD401EE}" dt="2022-12-14T13:23:45.922" v="536" actId="2696"/>
          <pc:sldLayoutMkLst>
            <pc:docMk/>
            <pc:sldMasterMk cId="955713052" sldId="2147483675"/>
            <pc:sldLayoutMk cId="4096446865" sldId="2147483684"/>
          </pc:sldLayoutMkLst>
        </pc:sldLayoutChg>
        <pc:sldLayoutChg chg="new del replId">
          <pc:chgData name="Axelle Gallerand" userId="1d3ed803-ebb6-4b53-956c-b5c9f21b21f0" providerId="ADAL" clId="{7DB4B57F-2EA9-471D-9008-D4E73BD401EE}" dt="2022-12-14T13:23:45.924" v="537" actId="2696"/>
          <pc:sldLayoutMkLst>
            <pc:docMk/>
            <pc:sldMasterMk cId="955713052" sldId="2147483675"/>
            <pc:sldLayoutMk cId="2286957054" sldId="2147483685"/>
          </pc:sldLayoutMkLst>
        </pc:sldLayoutChg>
        <pc:sldLayoutChg chg="new del replId">
          <pc:chgData name="Axelle Gallerand" userId="1d3ed803-ebb6-4b53-956c-b5c9f21b21f0" providerId="ADAL" clId="{7DB4B57F-2EA9-471D-9008-D4E73BD401EE}" dt="2022-12-14T13:23:45.926" v="538" actId="2696"/>
          <pc:sldLayoutMkLst>
            <pc:docMk/>
            <pc:sldMasterMk cId="955713052" sldId="2147483675"/>
            <pc:sldLayoutMk cId="743995622" sldId="2147483686"/>
          </pc:sldLayoutMkLst>
        </pc:sldLayoutChg>
      </pc:sldMasterChg>
      <pc:sldMasterChg chg="addSp delSp modSp new del mod addSldLayout delSldLayout modSldLayout">
        <pc:chgData name="Axelle Gallerand" userId="1d3ed803-ebb6-4b53-956c-b5c9f21b21f0" providerId="ADAL" clId="{7DB4B57F-2EA9-471D-9008-D4E73BD401EE}" dt="2022-12-15T14:45:44.754" v="1415" actId="2696"/>
        <pc:sldMasterMkLst>
          <pc:docMk/>
          <pc:sldMasterMk cId="2908398407" sldId="2147483675"/>
        </pc:sldMasterMkLst>
        <pc:sldLayoutChg chg="new del mod">
          <pc:chgData name="Axelle Gallerand" userId="1d3ed803-ebb6-4b53-956c-b5c9f21b21f0" providerId="ADAL" clId="{7DB4B57F-2EA9-471D-9008-D4E73BD401EE}" dt="2022-12-14T13:44:19.397" v="832" actId="11236"/>
          <pc:sldLayoutMkLst>
            <pc:docMk/>
            <pc:sldMasterMk cId="2908398407" sldId="2147483675"/>
            <pc:sldLayoutMk cId="2664877228" sldId="2147483648"/>
          </pc:sldLayoutMkLst>
        </pc:sldLayoutChg>
        <pc:sldLayoutChg chg="new del replId">
          <pc:chgData name="Axelle Gallerand" userId="1d3ed803-ebb6-4b53-956c-b5c9f21b21f0" providerId="ADAL" clId="{7DB4B57F-2EA9-471D-9008-D4E73BD401EE}" dt="2022-12-14T13:42:50.947" v="787" actId="2696"/>
          <pc:sldLayoutMkLst>
            <pc:docMk/>
            <pc:sldMasterMk cId="2908398407" sldId="2147483675"/>
            <pc:sldLayoutMk cId="1351028453" sldId="2147483676"/>
          </pc:sldLayoutMkLst>
        </pc:sldLayoutChg>
        <pc:sldLayoutChg chg="new del replId">
          <pc:chgData name="Axelle Gallerand" userId="1d3ed803-ebb6-4b53-956c-b5c9f21b21f0" providerId="ADAL" clId="{7DB4B57F-2EA9-471D-9008-D4E73BD401EE}" dt="2022-12-14T13:42:51.614" v="788" actId="2696"/>
          <pc:sldLayoutMkLst>
            <pc:docMk/>
            <pc:sldMasterMk cId="2908398407" sldId="2147483675"/>
            <pc:sldLayoutMk cId="2644857384" sldId="2147483677"/>
          </pc:sldLayoutMkLst>
        </pc:sldLayoutChg>
        <pc:sldLayoutChg chg="new del replId">
          <pc:chgData name="Axelle Gallerand" userId="1d3ed803-ebb6-4b53-956c-b5c9f21b21f0" providerId="ADAL" clId="{7DB4B57F-2EA9-471D-9008-D4E73BD401EE}" dt="2022-12-14T13:42:51.996" v="789" actId="2696"/>
          <pc:sldLayoutMkLst>
            <pc:docMk/>
            <pc:sldMasterMk cId="2908398407" sldId="2147483675"/>
            <pc:sldLayoutMk cId="1974752221" sldId="2147483678"/>
          </pc:sldLayoutMkLst>
        </pc:sldLayoutChg>
        <pc:sldLayoutChg chg="new del replId">
          <pc:chgData name="Axelle Gallerand" userId="1d3ed803-ebb6-4b53-956c-b5c9f21b21f0" providerId="ADAL" clId="{7DB4B57F-2EA9-471D-9008-D4E73BD401EE}" dt="2022-12-14T13:42:52.398" v="790" actId="2696"/>
          <pc:sldLayoutMkLst>
            <pc:docMk/>
            <pc:sldMasterMk cId="2908398407" sldId="2147483675"/>
            <pc:sldLayoutMk cId="2723642639" sldId="2147483679"/>
          </pc:sldLayoutMkLst>
        </pc:sldLayoutChg>
        <pc:sldLayoutChg chg="new del replId">
          <pc:chgData name="Axelle Gallerand" userId="1d3ed803-ebb6-4b53-956c-b5c9f21b21f0" providerId="ADAL" clId="{7DB4B57F-2EA9-471D-9008-D4E73BD401EE}" dt="2022-12-14T13:42:52.883" v="791" actId="2696"/>
          <pc:sldLayoutMkLst>
            <pc:docMk/>
            <pc:sldMasterMk cId="2908398407" sldId="2147483675"/>
            <pc:sldLayoutMk cId="1883568451" sldId="2147483680"/>
          </pc:sldLayoutMkLst>
        </pc:sldLayoutChg>
        <pc:sldLayoutChg chg="new del replId">
          <pc:chgData name="Axelle Gallerand" userId="1d3ed803-ebb6-4b53-956c-b5c9f21b21f0" providerId="ADAL" clId="{7DB4B57F-2EA9-471D-9008-D4E73BD401EE}" dt="2022-12-14T13:42:53.303" v="792" actId="2696"/>
          <pc:sldLayoutMkLst>
            <pc:docMk/>
            <pc:sldMasterMk cId="2908398407" sldId="2147483675"/>
            <pc:sldLayoutMk cId="185402561" sldId="2147483681"/>
          </pc:sldLayoutMkLst>
        </pc:sldLayoutChg>
        <pc:sldLayoutChg chg="new del replId">
          <pc:chgData name="Axelle Gallerand" userId="1d3ed803-ebb6-4b53-956c-b5c9f21b21f0" providerId="ADAL" clId="{7DB4B57F-2EA9-471D-9008-D4E73BD401EE}" dt="2022-12-14T13:42:53.755" v="793" actId="2696"/>
          <pc:sldLayoutMkLst>
            <pc:docMk/>
            <pc:sldMasterMk cId="2908398407" sldId="2147483675"/>
            <pc:sldLayoutMk cId="1413265250" sldId="2147483682"/>
          </pc:sldLayoutMkLst>
        </pc:sldLayoutChg>
        <pc:sldLayoutChg chg="new del replId">
          <pc:chgData name="Axelle Gallerand" userId="1d3ed803-ebb6-4b53-956c-b5c9f21b21f0" providerId="ADAL" clId="{7DB4B57F-2EA9-471D-9008-D4E73BD401EE}" dt="2022-12-14T13:42:54.245" v="794" actId="2696"/>
          <pc:sldLayoutMkLst>
            <pc:docMk/>
            <pc:sldMasterMk cId="2908398407" sldId="2147483675"/>
            <pc:sldLayoutMk cId="4259519760" sldId="2147483683"/>
          </pc:sldLayoutMkLst>
        </pc:sldLayoutChg>
        <pc:sldLayoutChg chg="new del replId">
          <pc:chgData name="Axelle Gallerand" userId="1d3ed803-ebb6-4b53-956c-b5c9f21b21f0" providerId="ADAL" clId="{7DB4B57F-2EA9-471D-9008-D4E73BD401EE}" dt="2022-12-14T13:42:54.612" v="795" actId="2696"/>
          <pc:sldLayoutMkLst>
            <pc:docMk/>
            <pc:sldMasterMk cId="2908398407" sldId="2147483675"/>
            <pc:sldLayoutMk cId="2275998179" sldId="2147483684"/>
          </pc:sldLayoutMkLst>
        </pc:sldLayoutChg>
        <pc:sldLayoutChg chg="new del replId">
          <pc:chgData name="Axelle Gallerand" userId="1d3ed803-ebb6-4b53-956c-b5c9f21b21f0" providerId="ADAL" clId="{7DB4B57F-2EA9-471D-9008-D4E73BD401EE}" dt="2022-12-14T13:42:55.030" v="796" actId="2696"/>
          <pc:sldLayoutMkLst>
            <pc:docMk/>
            <pc:sldMasterMk cId="2908398407" sldId="2147483675"/>
            <pc:sldLayoutMk cId="185534157" sldId="2147483685"/>
          </pc:sldLayoutMkLst>
        </pc:sldLayoutChg>
        <pc:sldLayoutChg chg="new del replId">
          <pc:chgData name="Axelle Gallerand" userId="1d3ed803-ebb6-4b53-956c-b5c9f21b21f0" providerId="ADAL" clId="{7DB4B57F-2EA9-471D-9008-D4E73BD401EE}" dt="2022-12-14T13:42:55.373" v="797" actId="2696"/>
          <pc:sldLayoutMkLst>
            <pc:docMk/>
            <pc:sldMasterMk cId="2908398407" sldId="2147483675"/>
            <pc:sldLayoutMk cId="436246066" sldId="2147483686"/>
          </pc:sldLayoutMkLst>
        </pc:sldLayoutChg>
      </pc:sldMasterChg>
      <pc:sldMasterChg chg="addSp delSp modSp new del mod setBg addSldLayout delSldLayout modSldLayout">
        <pc:chgData name="Axelle Gallerand" userId="1d3ed803-ebb6-4b53-956c-b5c9f21b21f0" providerId="ADAL" clId="{7DB4B57F-2EA9-471D-9008-D4E73BD401EE}" dt="2022-12-15T14:52:02.049" v="1498" actId="2696"/>
        <pc:sldMasterMkLst>
          <pc:docMk/>
          <pc:sldMasterMk cId="561652319" sldId="2147483676"/>
        </pc:sldMasterMkLst>
        <pc:sldLayoutChg chg="new del replId">
          <pc:chgData name="Axelle Gallerand" userId="1d3ed803-ebb6-4b53-956c-b5c9f21b21f0" providerId="ADAL" clId="{7DB4B57F-2EA9-471D-9008-D4E73BD401EE}" dt="2022-12-14T13:45:16.873" v="856" actId="2696"/>
          <pc:sldLayoutMkLst>
            <pc:docMk/>
            <pc:sldMasterMk cId="561652319" sldId="2147483676"/>
            <pc:sldLayoutMk cId="3746448569" sldId="2147483677"/>
          </pc:sldLayoutMkLst>
        </pc:sldLayoutChg>
        <pc:sldLayoutChg chg="new del replId">
          <pc:chgData name="Axelle Gallerand" userId="1d3ed803-ebb6-4b53-956c-b5c9f21b21f0" providerId="ADAL" clId="{7DB4B57F-2EA9-471D-9008-D4E73BD401EE}" dt="2022-12-14T13:45:18.134" v="857" actId="2696"/>
          <pc:sldLayoutMkLst>
            <pc:docMk/>
            <pc:sldMasterMk cId="561652319" sldId="2147483676"/>
            <pc:sldLayoutMk cId="3943850325" sldId="2147483678"/>
          </pc:sldLayoutMkLst>
        </pc:sldLayoutChg>
        <pc:sldLayoutChg chg="new del replId">
          <pc:chgData name="Axelle Gallerand" userId="1d3ed803-ebb6-4b53-956c-b5c9f21b21f0" providerId="ADAL" clId="{7DB4B57F-2EA9-471D-9008-D4E73BD401EE}" dt="2022-12-14T13:45:19.125" v="858" actId="2696"/>
          <pc:sldLayoutMkLst>
            <pc:docMk/>
            <pc:sldMasterMk cId="561652319" sldId="2147483676"/>
            <pc:sldLayoutMk cId="3034225830" sldId="2147483679"/>
          </pc:sldLayoutMkLst>
        </pc:sldLayoutChg>
        <pc:sldLayoutChg chg="new del replId">
          <pc:chgData name="Axelle Gallerand" userId="1d3ed803-ebb6-4b53-956c-b5c9f21b21f0" providerId="ADAL" clId="{7DB4B57F-2EA9-471D-9008-D4E73BD401EE}" dt="2022-12-14T13:45:19.550" v="859" actId="2696"/>
          <pc:sldLayoutMkLst>
            <pc:docMk/>
            <pc:sldMasterMk cId="561652319" sldId="2147483676"/>
            <pc:sldLayoutMk cId="79091834" sldId="2147483680"/>
          </pc:sldLayoutMkLst>
        </pc:sldLayoutChg>
        <pc:sldLayoutChg chg="new del replId">
          <pc:chgData name="Axelle Gallerand" userId="1d3ed803-ebb6-4b53-956c-b5c9f21b21f0" providerId="ADAL" clId="{7DB4B57F-2EA9-471D-9008-D4E73BD401EE}" dt="2022-12-14T13:45:19.831" v="860" actId="2696"/>
          <pc:sldLayoutMkLst>
            <pc:docMk/>
            <pc:sldMasterMk cId="561652319" sldId="2147483676"/>
            <pc:sldLayoutMk cId="1641021465" sldId="2147483681"/>
          </pc:sldLayoutMkLst>
        </pc:sldLayoutChg>
        <pc:sldLayoutChg chg="new del replId">
          <pc:chgData name="Axelle Gallerand" userId="1d3ed803-ebb6-4b53-956c-b5c9f21b21f0" providerId="ADAL" clId="{7DB4B57F-2EA9-471D-9008-D4E73BD401EE}" dt="2022-12-14T13:45:20.072" v="861" actId="2696"/>
          <pc:sldLayoutMkLst>
            <pc:docMk/>
            <pc:sldMasterMk cId="561652319" sldId="2147483676"/>
            <pc:sldLayoutMk cId="2680669012" sldId="2147483682"/>
          </pc:sldLayoutMkLst>
        </pc:sldLayoutChg>
        <pc:sldLayoutChg chg="new del replId">
          <pc:chgData name="Axelle Gallerand" userId="1d3ed803-ebb6-4b53-956c-b5c9f21b21f0" providerId="ADAL" clId="{7DB4B57F-2EA9-471D-9008-D4E73BD401EE}" dt="2022-12-14T13:45:20.612" v="862" actId="2696"/>
          <pc:sldLayoutMkLst>
            <pc:docMk/>
            <pc:sldMasterMk cId="561652319" sldId="2147483676"/>
            <pc:sldLayoutMk cId="4103692723" sldId="2147483683"/>
          </pc:sldLayoutMkLst>
        </pc:sldLayoutChg>
        <pc:sldLayoutChg chg="new del replId">
          <pc:chgData name="Axelle Gallerand" userId="1d3ed803-ebb6-4b53-956c-b5c9f21b21f0" providerId="ADAL" clId="{7DB4B57F-2EA9-471D-9008-D4E73BD401EE}" dt="2022-12-14T13:45:21.058" v="863" actId="2696"/>
          <pc:sldLayoutMkLst>
            <pc:docMk/>
            <pc:sldMasterMk cId="561652319" sldId="2147483676"/>
            <pc:sldLayoutMk cId="1449900130" sldId="2147483684"/>
          </pc:sldLayoutMkLst>
        </pc:sldLayoutChg>
        <pc:sldLayoutChg chg="new del replId">
          <pc:chgData name="Axelle Gallerand" userId="1d3ed803-ebb6-4b53-956c-b5c9f21b21f0" providerId="ADAL" clId="{7DB4B57F-2EA9-471D-9008-D4E73BD401EE}" dt="2022-12-14T13:45:21.478" v="864" actId="2696"/>
          <pc:sldLayoutMkLst>
            <pc:docMk/>
            <pc:sldMasterMk cId="561652319" sldId="2147483676"/>
            <pc:sldLayoutMk cId="1223949233" sldId="2147483685"/>
          </pc:sldLayoutMkLst>
        </pc:sldLayoutChg>
        <pc:sldLayoutChg chg="addSp delSp modSp mod">
          <pc:chgData name="Axelle Gallerand" userId="1d3ed803-ebb6-4b53-956c-b5c9f21b21f0" providerId="ADAL" clId="{7DB4B57F-2EA9-471D-9008-D4E73BD401EE}" dt="2022-12-15T14:51:34.580" v="1491" actId="1076"/>
          <pc:sldLayoutMkLst>
            <pc:docMk/>
            <pc:sldMasterMk cId="561652319" sldId="2147483676"/>
            <pc:sldLayoutMk cId="2466512652" sldId="2147483685"/>
          </pc:sldLayoutMkLst>
        </pc:sldLayoutChg>
        <pc:sldLayoutChg chg="new del replId">
          <pc:chgData name="Axelle Gallerand" userId="1d3ed803-ebb6-4b53-956c-b5c9f21b21f0" providerId="ADAL" clId="{7DB4B57F-2EA9-471D-9008-D4E73BD401EE}" dt="2022-12-14T13:45:21.875" v="865" actId="2696"/>
          <pc:sldLayoutMkLst>
            <pc:docMk/>
            <pc:sldMasterMk cId="561652319" sldId="2147483676"/>
            <pc:sldLayoutMk cId="1653164674" sldId="2147483686"/>
          </pc:sldLayoutMkLst>
        </pc:sldLayoutChg>
        <pc:sldLayoutChg chg="new del replId">
          <pc:chgData name="Axelle Gallerand" userId="1d3ed803-ebb6-4b53-956c-b5c9f21b21f0" providerId="ADAL" clId="{7DB4B57F-2EA9-471D-9008-D4E73BD401EE}" dt="2022-12-14T13:45:22.619" v="866" actId="2696"/>
          <pc:sldLayoutMkLst>
            <pc:docMk/>
            <pc:sldMasterMk cId="561652319" sldId="2147483676"/>
            <pc:sldLayoutMk cId="2115079918" sldId="2147483687"/>
          </pc:sldLayoutMkLst>
        </pc:sldLayoutChg>
      </pc:sldMasterChg>
      <pc:sldMasterChg chg="new del mod addSldLayout delSldLayout">
        <pc:chgData name="Axelle Gallerand" userId="1d3ed803-ebb6-4b53-956c-b5c9f21b21f0" providerId="ADAL" clId="{7DB4B57F-2EA9-471D-9008-D4E73BD401EE}" dt="2022-12-14T13:44:12.098" v="830" actId="2696"/>
        <pc:sldMasterMkLst>
          <pc:docMk/>
          <pc:sldMasterMk cId="568331387" sldId="2147483676"/>
        </pc:sldMasterMkLst>
        <pc:sldLayoutChg chg="new del replId">
          <pc:chgData name="Axelle Gallerand" userId="1d3ed803-ebb6-4b53-956c-b5c9f21b21f0" providerId="ADAL" clId="{7DB4B57F-2EA9-471D-9008-D4E73BD401EE}" dt="2022-12-14T13:44:12.032" v="819" actId="2696"/>
          <pc:sldLayoutMkLst>
            <pc:docMk/>
            <pc:sldMasterMk cId="568331387" sldId="2147483676"/>
            <pc:sldLayoutMk cId="1730931571" sldId="2147483677"/>
          </pc:sldLayoutMkLst>
        </pc:sldLayoutChg>
        <pc:sldLayoutChg chg="new del replId">
          <pc:chgData name="Axelle Gallerand" userId="1d3ed803-ebb6-4b53-956c-b5c9f21b21f0" providerId="ADAL" clId="{7DB4B57F-2EA9-471D-9008-D4E73BD401EE}" dt="2022-12-14T13:44:12.035" v="820" actId="2696"/>
          <pc:sldLayoutMkLst>
            <pc:docMk/>
            <pc:sldMasterMk cId="568331387" sldId="2147483676"/>
            <pc:sldLayoutMk cId="679443567" sldId="2147483678"/>
          </pc:sldLayoutMkLst>
        </pc:sldLayoutChg>
        <pc:sldLayoutChg chg="new del replId">
          <pc:chgData name="Axelle Gallerand" userId="1d3ed803-ebb6-4b53-956c-b5c9f21b21f0" providerId="ADAL" clId="{7DB4B57F-2EA9-471D-9008-D4E73BD401EE}" dt="2022-12-14T13:44:12.042" v="821" actId="2696"/>
          <pc:sldLayoutMkLst>
            <pc:docMk/>
            <pc:sldMasterMk cId="568331387" sldId="2147483676"/>
            <pc:sldLayoutMk cId="924832897" sldId="2147483679"/>
          </pc:sldLayoutMkLst>
        </pc:sldLayoutChg>
        <pc:sldLayoutChg chg="new del replId">
          <pc:chgData name="Axelle Gallerand" userId="1d3ed803-ebb6-4b53-956c-b5c9f21b21f0" providerId="ADAL" clId="{7DB4B57F-2EA9-471D-9008-D4E73BD401EE}" dt="2022-12-14T13:44:12.048" v="822" actId="2696"/>
          <pc:sldLayoutMkLst>
            <pc:docMk/>
            <pc:sldMasterMk cId="568331387" sldId="2147483676"/>
            <pc:sldLayoutMk cId="545662273" sldId="2147483680"/>
          </pc:sldLayoutMkLst>
        </pc:sldLayoutChg>
        <pc:sldLayoutChg chg="new del replId">
          <pc:chgData name="Axelle Gallerand" userId="1d3ed803-ebb6-4b53-956c-b5c9f21b21f0" providerId="ADAL" clId="{7DB4B57F-2EA9-471D-9008-D4E73BD401EE}" dt="2022-12-14T13:44:12.051" v="823" actId="2696"/>
          <pc:sldLayoutMkLst>
            <pc:docMk/>
            <pc:sldMasterMk cId="568331387" sldId="2147483676"/>
            <pc:sldLayoutMk cId="1586827420" sldId="2147483681"/>
          </pc:sldLayoutMkLst>
        </pc:sldLayoutChg>
        <pc:sldLayoutChg chg="new del replId">
          <pc:chgData name="Axelle Gallerand" userId="1d3ed803-ebb6-4b53-956c-b5c9f21b21f0" providerId="ADAL" clId="{7DB4B57F-2EA9-471D-9008-D4E73BD401EE}" dt="2022-12-14T13:44:12.057" v="824" actId="2696"/>
          <pc:sldLayoutMkLst>
            <pc:docMk/>
            <pc:sldMasterMk cId="568331387" sldId="2147483676"/>
            <pc:sldLayoutMk cId="937678531" sldId="2147483682"/>
          </pc:sldLayoutMkLst>
        </pc:sldLayoutChg>
        <pc:sldLayoutChg chg="new del replId">
          <pc:chgData name="Axelle Gallerand" userId="1d3ed803-ebb6-4b53-956c-b5c9f21b21f0" providerId="ADAL" clId="{7DB4B57F-2EA9-471D-9008-D4E73BD401EE}" dt="2022-12-14T13:44:12.066" v="825" actId="2696"/>
          <pc:sldLayoutMkLst>
            <pc:docMk/>
            <pc:sldMasterMk cId="568331387" sldId="2147483676"/>
            <pc:sldLayoutMk cId="364030829" sldId="2147483683"/>
          </pc:sldLayoutMkLst>
        </pc:sldLayoutChg>
        <pc:sldLayoutChg chg="new del replId">
          <pc:chgData name="Axelle Gallerand" userId="1d3ed803-ebb6-4b53-956c-b5c9f21b21f0" providerId="ADAL" clId="{7DB4B57F-2EA9-471D-9008-D4E73BD401EE}" dt="2022-12-14T13:44:12.070" v="826" actId="2696"/>
          <pc:sldLayoutMkLst>
            <pc:docMk/>
            <pc:sldMasterMk cId="568331387" sldId="2147483676"/>
            <pc:sldLayoutMk cId="3285663499" sldId="2147483684"/>
          </pc:sldLayoutMkLst>
        </pc:sldLayoutChg>
        <pc:sldLayoutChg chg="new del replId">
          <pc:chgData name="Axelle Gallerand" userId="1d3ed803-ebb6-4b53-956c-b5c9f21b21f0" providerId="ADAL" clId="{7DB4B57F-2EA9-471D-9008-D4E73BD401EE}" dt="2022-12-14T13:44:12.079" v="827" actId="2696"/>
          <pc:sldLayoutMkLst>
            <pc:docMk/>
            <pc:sldMasterMk cId="568331387" sldId="2147483676"/>
            <pc:sldLayoutMk cId="391418236" sldId="2147483685"/>
          </pc:sldLayoutMkLst>
        </pc:sldLayoutChg>
        <pc:sldLayoutChg chg="new del replId">
          <pc:chgData name="Axelle Gallerand" userId="1d3ed803-ebb6-4b53-956c-b5c9f21b21f0" providerId="ADAL" clId="{7DB4B57F-2EA9-471D-9008-D4E73BD401EE}" dt="2022-12-14T13:44:12.081" v="828" actId="2696"/>
          <pc:sldLayoutMkLst>
            <pc:docMk/>
            <pc:sldMasterMk cId="568331387" sldId="2147483676"/>
            <pc:sldLayoutMk cId="3635644981" sldId="2147483686"/>
          </pc:sldLayoutMkLst>
        </pc:sldLayoutChg>
        <pc:sldLayoutChg chg="new del replId">
          <pc:chgData name="Axelle Gallerand" userId="1d3ed803-ebb6-4b53-956c-b5c9f21b21f0" providerId="ADAL" clId="{7DB4B57F-2EA9-471D-9008-D4E73BD401EE}" dt="2022-12-14T13:44:12.084" v="829" actId="2696"/>
          <pc:sldLayoutMkLst>
            <pc:docMk/>
            <pc:sldMasterMk cId="568331387" sldId="2147483676"/>
            <pc:sldLayoutMk cId="2863260932" sldId="2147483687"/>
          </pc:sldLayoutMkLst>
        </pc:sldLayoutChg>
      </pc:sldMasterChg>
      <pc:sldMasterChg chg="addSp delSp modSp mod delSldLayout modSldLayout">
        <pc:chgData name="Axelle Gallerand" userId="1d3ed803-ebb6-4b53-956c-b5c9f21b21f0" providerId="ADAL" clId="{7DB4B57F-2EA9-471D-9008-D4E73BD401EE}" dt="2022-12-15T17:14:42.203" v="1604" actId="14100"/>
        <pc:sldMasterMkLst>
          <pc:docMk/>
          <pc:sldMasterMk cId="788372876" sldId="2147483677"/>
        </pc:sldMasterMkLst>
        <pc:sldLayoutChg chg="del">
          <pc:chgData name="Axelle Gallerand" userId="1d3ed803-ebb6-4b53-956c-b5c9f21b21f0" providerId="ADAL" clId="{7DB4B57F-2EA9-471D-9008-D4E73BD401EE}" dt="2022-12-15T14:46:12.537" v="1434" actId="2696"/>
          <pc:sldLayoutMkLst>
            <pc:docMk/>
            <pc:sldMasterMk cId="788372876" sldId="2147483677"/>
            <pc:sldLayoutMk cId="1305086464" sldId="2147483678"/>
          </pc:sldLayoutMkLst>
        </pc:sldLayoutChg>
        <pc:sldLayoutChg chg="del">
          <pc:chgData name="Axelle Gallerand" userId="1d3ed803-ebb6-4b53-956c-b5c9f21b21f0" providerId="ADAL" clId="{7DB4B57F-2EA9-471D-9008-D4E73BD401EE}" dt="2022-12-15T14:46:14.033" v="1435" actId="2696"/>
          <pc:sldLayoutMkLst>
            <pc:docMk/>
            <pc:sldMasterMk cId="788372876" sldId="2147483677"/>
            <pc:sldLayoutMk cId="2801402353" sldId="2147483679"/>
          </pc:sldLayoutMkLst>
        </pc:sldLayoutChg>
        <pc:sldLayoutChg chg="del">
          <pc:chgData name="Axelle Gallerand" userId="1d3ed803-ebb6-4b53-956c-b5c9f21b21f0" providerId="ADAL" clId="{7DB4B57F-2EA9-471D-9008-D4E73BD401EE}" dt="2022-12-15T14:46:14.667" v="1436" actId="2696"/>
          <pc:sldLayoutMkLst>
            <pc:docMk/>
            <pc:sldMasterMk cId="788372876" sldId="2147483677"/>
            <pc:sldLayoutMk cId="3886051970" sldId="2147483680"/>
          </pc:sldLayoutMkLst>
        </pc:sldLayoutChg>
        <pc:sldLayoutChg chg="del">
          <pc:chgData name="Axelle Gallerand" userId="1d3ed803-ebb6-4b53-956c-b5c9f21b21f0" providerId="ADAL" clId="{7DB4B57F-2EA9-471D-9008-D4E73BD401EE}" dt="2022-12-15T14:46:15.209" v="1437" actId="2696"/>
          <pc:sldLayoutMkLst>
            <pc:docMk/>
            <pc:sldMasterMk cId="788372876" sldId="2147483677"/>
            <pc:sldLayoutMk cId="944932552" sldId="2147483681"/>
          </pc:sldLayoutMkLst>
        </pc:sldLayoutChg>
        <pc:sldLayoutChg chg="del">
          <pc:chgData name="Axelle Gallerand" userId="1d3ed803-ebb6-4b53-956c-b5c9f21b21f0" providerId="ADAL" clId="{7DB4B57F-2EA9-471D-9008-D4E73BD401EE}" dt="2022-12-15T14:46:15.771" v="1438" actId="2696"/>
          <pc:sldLayoutMkLst>
            <pc:docMk/>
            <pc:sldMasterMk cId="788372876" sldId="2147483677"/>
            <pc:sldLayoutMk cId="2424562661" sldId="2147483682"/>
          </pc:sldLayoutMkLst>
        </pc:sldLayoutChg>
        <pc:sldLayoutChg chg="del">
          <pc:chgData name="Axelle Gallerand" userId="1d3ed803-ebb6-4b53-956c-b5c9f21b21f0" providerId="ADAL" clId="{7DB4B57F-2EA9-471D-9008-D4E73BD401EE}" dt="2022-12-15T14:46:16.331" v="1439" actId="2696"/>
          <pc:sldLayoutMkLst>
            <pc:docMk/>
            <pc:sldMasterMk cId="788372876" sldId="2147483677"/>
            <pc:sldLayoutMk cId="2339177501" sldId="2147483683"/>
          </pc:sldLayoutMkLst>
        </pc:sldLayoutChg>
        <pc:sldLayoutChg chg="del">
          <pc:chgData name="Axelle Gallerand" userId="1d3ed803-ebb6-4b53-956c-b5c9f21b21f0" providerId="ADAL" clId="{7DB4B57F-2EA9-471D-9008-D4E73BD401EE}" dt="2022-12-15T14:46:31.145" v="1445" actId="2696"/>
          <pc:sldLayoutMkLst>
            <pc:docMk/>
            <pc:sldMasterMk cId="788372876" sldId="2147483677"/>
            <pc:sldLayoutMk cId="100235558" sldId="2147483684"/>
          </pc:sldLayoutMkLst>
        </pc:sldLayoutChg>
        <pc:sldLayoutChg chg="del">
          <pc:chgData name="Axelle Gallerand" userId="1d3ed803-ebb6-4b53-956c-b5c9f21b21f0" providerId="ADAL" clId="{7DB4B57F-2EA9-471D-9008-D4E73BD401EE}" dt="2022-12-15T14:46:28.403" v="1441" actId="2696"/>
          <pc:sldLayoutMkLst>
            <pc:docMk/>
            <pc:sldMasterMk cId="788372876" sldId="2147483677"/>
            <pc:sldLayoutMk cId="1451718733" sldId="2147483685"/>
          </pc:sldLayoutMkLst>
        </pc:sldLayoutChg>
        <pc:sldLayoutChg chg="addSp delSp modSp mod">
          <pc:chgData name="Axelle Gallerand" userId="1d3ed803-ebb6-4b53-956c-b5c9f21b21f0" providerId="ADAL" clId="{7DB4B57F-2EA9-471D-9008-D4E73BD401EE}" dt="2022-12-15T17:13:21.047" v="1585"/>
          <pc:sldLayoutMkLst>
            <pc:docMk/>
            <pc:sldMasterMk cId="788372876" sldId="2147483677"/>
            <pc:sldLayoutMk cId="1949718466" sldId="2147483685"/>
          </pc:sldLayoutMkLst>
        </pc:sldLayoutChg>
        <pc:sldLayoutChg chg="del">
          <pc:chgData name="Axelle Gallerand" userId="1d3ed803-ebb6-4b53-956c-b5c9f21b21f0" providerId="ADAL" clId="{7DB4B57F-2EA9-471D-9008-D4E73BD401EE}" dt="2022-12-15T14:46:29.130" v="1442" actId="2696"/>
          <pc:sldLayoutMkLst>
            <pc:docMk/>
            <pc:sldMasterMk cId="788372876" sldId="2147483677"/>
            <pc:sldLayoutMk cId="2382896764" sldId="2147483686"/>
          </pc:sldLayoutMkLst>
        </pc:sldLayoutChg>
        <pc:sldLayoutChg chg="del">
          <pc:chgData name="Axelle Gallerand" userId="1d3ed803-ebb6-4b53-956c-b5c9f21b21f0" providerId="ADAL" clId="{7DB4B57F-2EA9-471D-9008-D4E73BD401EE}" dt="2022-12-15T14:46:29.813" v="1443" actId="2696"/>
          <pc:sldLayoutMkLst>
            <pc:docMk/>
            <pc:sldMasterMk cId="788372876" sldId="2147483677"/>
            <pc:sldLayoutMk cId="3220749878" sldId="2147483687"/>
          </pc:sldLayoutMkLst>
        </pc:sldLayoutChg>
        <pc:sldLayoutChg chg="del">
          <pc:chgData name="Axelle Gallerand" userId="1d3ed803-ebb6-4b53-956c-b5c9f21b21f0" providerId="ADAL" clId="{7DB4B57F-2EA9-471D-9008-D4E73BD401EE}" dt="2022-12-15T14:46:30.531" v="1444" actId="2696"/>
          <pc:sldLayoutMkLst>
            <pc:docMk/>
            <pc:sldMasterMk cId="788372876" sldId="2147483677"/>
            <pc:sldLayoutMk cId="2587553974" sldId="2147483688"/>
          </pc:sldLayoutMkLst>
        </pc:sldLayoutChg>
      </pc:sldMasterChg>
      <pc:sldMasterChg chg="new del mod addSldLayout delSldLayout">
        <pc:chgData name="Axelle Gallerand" userId="1d3ed803-ebb6-4b53-956c-b5c9f21b21f0" providerId="ADAL" clId="{7DB4B57F-2EA9-471D-9008-D4E73BD401EE}" dt="2022-12-15T14:44:33.395" v="1413" actId="6938"/>
        <pc:sldMasterMkLst>
          <pc:docMk/>
          <pc:sldMasterMk cId="4046631596" sldId="2147483677"/>
        </pc:sldMasterMkLst>
        <pc:sldLayoutChg chg="new del replId">
          <pc:chgData name="Axelle Gallerand" userId="1d3ed803-ebb6-4b53-956c-b5c9f21b21f0" providerId="ADAL" clId="{7DB4B57F-2EA9-471D-9008-D4E73BD401EE}" dt="2022-12-15T14:44:33.395" v="1413" actId="6938"/>
          <pc:sldLayoutMkLst>
            <pc:docMk/>
            <pc:sldMasterMk cId="4046631596" sldId="2147483677"/>
            <pc:sldLayoutMk cId="2499118352" sldId="2147483678"/>
          </pc:sldLayoutMkLst>
        </pc:sldLayoutChg>
        <pc:sldLayoutChg chg="new del replId">
          <pc:chgData name="Axelle Gallerand" userId="1d3ed803-ebb6-4b53-956c-b5c9f21b21f0" providerId="ADAL" clId="{7DB4B57F-2EA9-471D-9008-D4E73BD401EE}" dt="2022-12-15T14:44:33.395" v="1413" actId="6938"/>
          <pc:sldLayoutMkLst>
            <pc:docMk/>
            <pc:sldMasterMk cId="4046631596" sldId="2147483677"/>
            <pc:sldLayoutMk cId="368321783" sldId="2147483679"/>
          </pc:sldLayoutMkLst>
        </pc:sldLayoutChg>
        <pc:sldLayoutChg chg="new del replId">
          <pc:chgData name="Axelle Gallerand" userId="1d3ed803-ebb6-4b53-956c-b5c9f21b21f0" providerId="ADAL" clId="{7DB4B57F-2EA9-471D-9008-D4E73BD401EE}" dt="2022-12-15T14:44:33.395" v="1413" actId="6938"/>
          <pc:sldLayoutMkLst>
            <pc:docMk/>
            <pc:sldMasterMk cId="4046631596" sldId="2147483677"/>
            <pc:sldLayoutMk cId="4037194684" sldId="2147483680"/>
          </pc:sldLayoutMkLst>
        </pc:sldLayoutChg>
        <pc:sldLayoutChg chg="new del replId">
          <pc:chgData name="Axelle Gallerand" userId="1d3ed803-ebb6-4b53-956c-b5c9f21b21f0" providerId="ADAL" clId="{7DB4B57F-2EA9-471D-9008-D4E73BD401EE}" dt="2022-12-15T14:44:33.395" v="1413" actId="6938"/>
          <pc:sldLayoutMkLst>
            <pc:docMk/>
            <pc:sldMasterMk cId="4046631596" sldId="2147483677"/>
            <pc:sldLayoutMk cId="2482188472" sldId="2147483681"/>
          </pc:sldLayoutMkLst>
        </pc:sldLayoutChg>
        <pc:sldLayoutChg chg="new del replId">
          <pc:chgData name="Axelle Gallerand" userId="1d3ed803-ebb6-4b53-956c-b5c9f21b21f0" providerId="ADAL" clId="{7DB4B57F-2EA9-471D-9008-D4E73BD401EE}" dt="2022-12-15T14:44:33.395" v="1413" actId="6938"/>
          <pc:sldLayoutMkLst>
            <pc:docMk/>
            <pc:sldMasterMk cId="4046631596" sldId="2147483677"/>
            <pc:sldLayoutMk cId="1478368605" sldId="2147483682"/>
          </pc:sldLayoutMkLst>
        </pc:sldLayoutChg>
        <pc:sldLayoutChg chg="new del replId">
          <pc:chgData name="Axelle Gallerand" userId="1d3ed803-ebb6-4b53-956c-b5c9f21b21f0" providerId="ADAL" clId="{7DB4B57F-2EA9-471D-9008-D4E73BD401EE}" dt="2022-12-15T14:44:33.395" v="1413" actId="6938"/>
          <pc:sldLayoutMkLst>
            <pc:docMk/>
            <pc:sldMasterMk cId="4046631596" sldId="2147483677"/>
            <pc:sldLayoutMk cId="1566765626" sldId="2147483683"/>
          </pc:sldLayoutMkLst>
        </pc:sldLayoutChg>
        <pc:sldLayoutChg chg="new del replId">
          <pc:chgData name="Axelle Gallerand" userId="1d3ed803-ebb6-4b53-956c-b5c9f21b21f0" providerId="ADAL" clId="{7DB4B57F-2EA9-471D-9008-D4E73BD401EE}" dt="2022-12-15T14:44:33.395" v="1413" actId="6938"/>
          <pc:sldLayoutMkLst>
            <pc:docMk/>
            <pc:sldMasterMk cId="4046631596" sldId="2147483677"/>
            <pc:sldLayoutMk cId="4196769432" sldId="2147483684"/>
          </pc:sldLayoutMkLst>
        </pc:sldLayoutChg>
        <pc:sldLayoutChg chg="new del replId">
          <pc:chgData name="Axelle Gallerand" userId="1d3ed803-ebb6-4b53-956c-b5c9f21b21f0" providerId="ADAL" clId="{7DB4B57F-2EA9-471D-9008-D4E73BD401EE}" dt="2022-12-15T14:44:33.395" v="1413" actId="6938"/>
          <pc:sldLayoutMkLst>
            <pc:docMk/>
            <pc:sldMasterMk cId="4046631596" sldId="2147483677"/>
            <pc:sldLayoutMk cId="3700108549" sldId="2147483685"/>
          </pc:sldLayoutMkLst>
        </pc:sldLayoutChg>
        <pc:sldLayoutChg chg="new del replId">
          <pc:chgData name="Axelle Gallerand" userId="1d3ed803-ebb6-4b53-956c-b5c9f21b21f0" providerId="ADAL" clId="{7DB4B57F-2EA9-471D-9008-D4E73BD401EE}" dt="2022-12-15T14:44:33.395" v="1413" actId="6938"/>
          <pc:sldLayoutMkLst>
            <pc:docMk/>
            <pc:sldMasterMk cId="4046631596" sldId="2147483677"/>
            <pc:sldLayoutMk cId="871762450" sldId="2147483686"/>
          </pc:sldLayoutMkLst>
        </pc:sldLayoutChg>
        <pc:sldLayoutChg chg="new del replId">
          <pc:chgData name="Axelle Gallerand" userId="1d3ed803-ebb6-4b53-956c-b5c9f21b21f0" providerId="ADAL" clId="{7DB4B57F-2EA9-471D-9008-D4E73BD401EE}" dt="2022-12-15T14:44:33.395" v="1413" actId="6938"/>
          <pc:sldLayoutMkLst>
            <pc:docMk/>
            <pc:sldMasterMk cId="4046631596" sldId="2147483677"/>
            <pc:sldLayoutMk cId="2612590204" sldId="2147483687"/>
          </pc:sldLayoutMkLst>
        </pc:sldLayoutChg>
        <pc:sldLayoutChg chg="new del replId">
          <pc:chgData name="Axelle Gallerand" userId="1d3ed803-ebb6-4b53-956c-b5c9f21b21f0" providerId="ADAL" clId="{7DB4B57F-2EA9-471D-9008-D4E73BD401EE}" dt="2022-12-15T14:44:33.395" v="1413" actId="6938"/>
          <pc:sldLayoutMkLst>
            <pc:docMk/>
            <pc:sldMasterMk cId="4046631596" sldId="2147483677"/>
            <pc:sldLayoutMk cId="626064270" sldId="2147483688"/>
          </pc:sldLayoutMkLst>
        </pc:sldLayoutChg>
      </pc:sldMasterChg>
      <pc:sldMasterChg chg="addSp delSp modSp mod delSldLayout modSldLayout">
        <pc:chgData name="Axelle Gallerand" userId="1d3ed803-ebb6-4b53-956c-b5c9f21b21f0" providerId="ADAL" clId="{7DB4B57F-2EA9-471D-9008-D4E73BD401EE}" dt="2022-12-15T17:14:32.615" v="1603" actId="20577"/>
        <pc:sldMasterMkLst>
          <pc:docMk/>
          <pc:sldMasterMk cId="179201120" sldId="2147483678"/>
        </pc:sldMasterMkLst>
        <pc:sldLayoutChg chg="del">
          <pc:chgData name="Axelle Gallerand" userId="1d3ed803-ebb6-4b53-956c-b5c9f21b21f0" providerId="ADAL" clId="{7DB4B57F-2EA9-471D-9008-D4E73BD401EE}" dt="2022-12-15T14:46:55.196" v="1450" actId="2696"/>
          <pc:sldLayoutMkLst>
            <pc:docMk/>
            <pc:sldMasterMk cId="179201120" sldId="2147483678"/>
            <pc:sldLayoutMk cId="1251750040" sldId="2147483679"/>
          </pc:sldLayoutMkLst>
        </pc:sldLayoutChg>
        <pc:sldLayoutChg chg="del">
          <pc:chgData name="Axelle Gallerand" userId="1d3ed803-ebb6-4b53-956c-b5c9f21b21f0" providerId="ADAL" clId="{7DB4B57F-2EA9-471D-9008-D4E73BD401EE}" dt="2022-12-15T14:46:56.957" v="1451" actId="2696"/>
          <pc:sldLayoutMkLst>
            <pc:docMk/>
            <pc:sldMasterMk cId="179201120" sldId="2147483678"/>
            <pc:sldLayoutMk cId="3249587947" sldId="2147483680"/>
          </pc:sldLayoutMkLst>
        </pc:sldLayoutChg>
        <pc:sldLayoutChg chg="del">
          <pc:chgData name="Axelle Gallerand" userId="1d3ed803-ebb6-4b53-956c-b5c9f21b21f0" providerId="ADAL" clId="{7DB4B57F-2EA9-471D-9008-D4E73BD401EE}" dt="2022-12-15T14:46:57.798" v="1452" actId="2696"/>
          <pc:sldLayoutMkLst>
            <pc:docMk/>
            <pc:sldMasterMk cId="179201120" sldId="2147483678"/>
            <pc:sldLayoutMk cId="676315053" sldId="2147483681"/>
          </pc:sldLayoutMkLst>
        </pc:sldLayoutChg>
        <pc:sldLayoutChg chg="del">
          <pc:chgData name="Axelle Gallerand" userId="1d3ed803-ebb6-4b53-956c-b5c9f21b21f0" providerId="ADAL" clId="{7DB4B57F-2EA9-471D-9008-D4E73BD401EE}" dt="2022-12-15T14:46:58.568" v="1453" actId="2696"/>
          <pc:sldLayoutMkLst>
            <pc:docMk/>
            <pc:sldMasterMk cId="179201120" sldId="2147483678"/>
            <pc:sldLayoutMk cId="2951652391" sldId="2147483682"/>
          </pc:sldLayoutMkLst>
        </pc:sldLayoutChg>
        <pc:sldLayoutChg chg="del">
          <pc:chgData name="Axelle Gallerand" userId="1d3ed803-ebb6-4b53-956c-b5c9f21b21f0" providerId="ADAL" clId="{7DB4B57F-2EA9-471D-9008-D4E73BD401EE}" dt="2022-12-15T14:46:59.812" v="1454" actId="2696"/>
          <pc:sldLayoutMkLst>
            <pc:docMk/>
            <pc:sldMasterMk cId="179201120" sldId="2147483678"/>
            <pc:sldLayoutMk cId="136665026" sldId="2147483683"/>
          </pc:sldLayoutMkLst>
        </pc:sldLayoutChg>
        <pc:sldLayoutChg chg="modSp mod">
          <pc:chgData name="Axelle Gallerand" userId="1d3ed803-ebb6-4b53-956c-b5c9f21b21f0" providerId="ADAL" clId="{7DB4B57F-2EA9-471D-9008-D4E73BD401EE}" dt="2022-12-15T14:47:34.935" v="1475" actId="1076"/>
          <pc:sldLayoutMkLst>
            <pc:docMk/>
            <pc:sldMasterMk cId="179201120" sldId="2147483678"/>
            <pc:sldLayoutMk cId="959660409" sldId="2147483684"/>
          </pc:sldLayoutMkLst>
        </pc:sldLayoutChg>
        <pc:sldLayoutChg chg="del">
          <pc:chgData name="Axelle Gallerand" userId="1d3ed803-ebb6-4b53-956c-b5c9f21b21f0" providerId="ADAL" clId="{7DB4B57F-2EA9-471D-9008-D4E73BD401EE}" dt="2022-12-15T14:47:05.081" v="1455" actId="2696"/>
          <pc:sldLayoutMkLst>
            <pc:docMk/>
            <pc:sldMasterMk cId="179201120" sldId="2147483678"/>
            <pc:sldLayoutMk cId="1331563083" sldId="2147483685"/>
          </pc:sldLayoutMkLst>
        </pc:sldLayoutChg>
        <pc:sldLayoutChg chg="del">
          <pc:chgData name="Axelle Gallerand" userId="1d3ed803-ebb6-4b53-956c-b5c9f21b21f0" providerId="ADAL" clId="{7DB4B57F-2EA9-471D-9008-D4E73BD401EE}" dt="2022-12-15T14:47:05.833" v="1456" actId="2696"/>
          <pc:sldLayoutMkLst>
            <pc:docMk/>
            <pc:sldMasterMk cId="179201120" sldId="2147483678"/>
            <pc:sldLayoutMk cId="2630758946" sldId="2147483686"/>
          </pc:sldLayoutMkLst>
        </pc:sldLayoutChg>
        <pc:sldLayoutChg chg="del">
          <pc:chgData name="Axelle Gallerand" userId="1d3ed803-ebb6-4b53-956c-b5c9f21b21f0" providerId="ADAL" clId="{7DB4B57F-2EA9-471D-9008-D4E73BD401EE}" dt="2022-12-15T14:47:06.313" v="1457" actId="2696"/>
          <pc:sldLayoutMkLst>
            <pc:docMk/>
            <pc:sldMasterMk cId="179201120" sldId="2147483678"/>
            <pc:sldLayoutMk cId="3819566648" sldId="2147483687"/>
          </pc:sldLayoutMkLst>
        </pc:sldLayoutChg>
        <pc:sldLayoutChg chg="del">
          <pc:chgData name="Axelle Gallerand" userId="1d3ed803-ebb6-4b53-956c-b5c9f21b21f0" providerId="ADAL" clId="{7DB4B57F-2EA9-471D-9008-D4E73BD401EE}" dt="2022-12-15T14:47:07.052" v="1458" actId="2696"/>
          <pc:sldLayoutMkLst>
            <pc:docMk/>
            <pc:sldMasterMk cId="179201120" sldId="2147483678"/>
            <pc:sldLayoutMk cId="4105146369" sldId="2147483688"/>
          </pc:sldLayoutMkLst>
        </pc:sldLayoutChg>
        <pc:sldLayoutChg chg="del">
          <pc:chgData name="Axelle Gallerand" userId="1d3ed803-ebb6-4b53-956c-b5c9f21b21f0" providerId="ADAL" clId="{7DB4B57F-2EA9-471D-9008-D4E73BD401EE}" dt="2022-12-15T14:47:07.546" v="1459" actId="2696"/>
          <pc:sldLayoutMkLst>
            <pc:docMk/>
            <pc:sldMasterMk cId="179201120" sldId="2147483678"/>
            <pc:sldLayoutMk cId="2615313215" sldId="2147483689"/>
          </pc:sldLayoutMkLst>
        </pc:sldLayoutChg>
      </pc:sldMasterChg>
      <pc:sldMasterChg chg="addSp">
        <pc:chgData name="Axelle Gallerand" userId="1d3ed803-ebb6-4b53-956c-b5c9f21b21f0" providerId="ADAL" clId="{7DB4B57F-2EA9-471D-9008-D4E73BD401EE}" dt="2022-12-15T14:51:43.055" v="1494"/>
        <pc:sldMasterMkLst>
          <pc:docMk/>
          <pc:sldMasterMk cId="803121830" sldId="2147483685"/>
        </pc:sldMasterMkLst>
      </pc:sldMasterChg>
      <pc:sldMasterChg chg="add del mod">
        <pc:chgData name="Axelle Gallerand" userId="1d3ed803-ebb6-4b53-956c-b5c9f21b21f0" providerId="ADAL" clId="{7DB4B57F-2EA9-471D-9008-D4E73BD401EE}" dt="2022-12-15T15:02:52.572" v="1516" actId="2696"/>
        <pc:sldMasterMkLst>
          <pc:docMk/>
          <pc:sldMasterMk cId="2144452854" sldId="2147483685"/>
        </pc:sldMasterMkLst>
      </pc:sldMasterChg>
      <pc:sldMasterChg chg="del delSldLayout">
        <pc:chgData name="Axelle Gallerand" userId="1d3ed803-ebb6-4b53-956c-b5c9f21b21f0" providerId="ADAL" clId="{7DB4B57F-2EA9-471D-9008-D4E73BD401EE}" dt="2022-12-15T15:04:08.504" v="1526" actId="2696"/>
        <pc:sldMasterMkLst>
          <pc:docMk/>
          <pc:sldMasterMk cId="1730641402" sldId="2147483686"/>
        </pc:sldMasterMkLst>
        <pc:sldLayoutChg chg="del">
          <pc:chgData name="Axelle Gallerand" userId="1d3ed803-ebb6-4b53-956c-b5c9f21b21f0" providerId="ADAL" clId="{7DB4B57F-2EA9-471D-9008-D4E73BD401EE}" dt="2022-12-15T15:04:08.469" v="1522" actId="2696"/>
          <pc:sldLayoutMkLst>
            <pc:docMk/>
            <pc:sldMasterMk cId="1730641402" sldId="2147483686"/>
            <pc:sldLayoutMk cId="3427680419" sldId="2147483687"/>
          </pc:sldLayoutMkLst>
        </pc:sldLayoutChg>
        <pc:sldLayoutChg chg="del">
          <pc:chgData name="Axelle Gallerand" userId="1d3ed803-ebb6-4b53-956c-b5c9f21b21f0" providerId="ADAL" clId="{7DB4B57F-2EA9-471D-9008-D4E73BD401EE}" dt="2022-12-15T15:04:08.476" v="1523" actId="2696"/>
          <pc:sldLayoutMkLst>
            <pc:docMk/>
            <pc:sldMasterMk cId="1730641402" sldId="2147483686"/>
            <pc:sldLayoutMk cId="1328944583" sldId="2147483688"/>
          </pc:sldLayoutMkLst>
        </pc:sldLayoutChg>
        <pc:sldLayoutChg chg="del">
          <pc:chgData name="Axelle Gallerand" userId="1d3ed803-ebb6-4b53-956c-b5c9f21b21f0" providerId="ADAL" clId="{7DB4B57F-2EA9-471D-9008-D4E73BD401EE}" dt="2022-12-15T15:04:08.492" v="1524" actId="2696"/>
          <pc:sldLayoutMkLst>
            <pc:docMk/>
            <pc:sldMasterMk cId="1730641402" sldId="2147483686"/>
            <pc:sldLayoutMk cId="1681023036" sldId="2147483689"/>
          </pc:sldLayoutMkLst>
        </pc:sldLayoutChg>
        <pc:sldLayoutChg chg="del">
          <pc:chgData name="Axelle Gallerand" userId="1d3ed803-ebb6-4b53-956c-b5c9f21b21f0" providerId="ADAL" clId="{7DB4B57F-2EA9-471D-9008-D4E73BD401EE}" dt="2022-12-15T15:04:08.498" v="1525" actId="2696"/>
          <pc:sldLayoutMkLst>
            <pc:docMk/>
            <pc:sldMasterMk cId="1730641402" sldId="2147483686"/>
            <pc:sldLayoutMk cId="619122789" sldId="2147483690"/>
          </pc:sldLayoutMkLst>
        </pc:sldLayoutChg>
      </pc:sldMasterChg>
      <pc:sldMasterChg chg="del delSldLayout">
        <pc:chgData name="Axelle Gallerand" userId="1d3ed803-ebb6-4b53-956c-b5c9f21b21f0" providerId="ADAL" clId="{7DB4B57F-2EA9-471D-9008-D4E73BD401EE}" dt="2022-12-15T15:04:09.230" v="1532" actId="2696"/>
        <pc:sldMasterMkLst>
          <pc:docMk/>
          <pc:sldMasterMk cId="3848064823" sldId="2147483691"/>
        </pc:sldMasterMkLst>
        <pc:sldLayoutChg chg="del">
          <pc:chgData name="Axelle Gallerand" userId="1d3ed803-ebb6-4b53-956c-b5c9f21b21f0" providerId="ADAL" clId="{7DB4B57F-2EA9-471D-9008-D4E73BD401EE}" dt="2022-12-15T15:04:09.188" v="1527" actId="2696"/>
          <pc:sldLayoutMkLst>
            <pc:docMk/>
            <pc:sldMasterMk cId="3848064823" sldId="2147483691"/>
            <pc:sldLayoutMk cId="809745389" sldId="2147483692"/>
          </pc:sldLayoutMkLst>
        </pc:sldLayoutChg>
        <pc:sldLayoutChg chg="del">
          <pc:chgData name="Axelle Gallerand" userId="1d3ed803-ebb6-4b53-956c-b5c9f21b21f0" providerId="ADAL" clId="{7DB4B57F-2EA9-471D-9008-D4E73BD401EE}" dt="2022-12-15T15:04:09.196" v="1528" actId="2696"/>
          <pc:sldLayoutMkLst>
            <pc:docMk/>
            <pc:sldMasterMk cId="3848064823" sldId="2147483691"/>
            <pc:sldLayoutMk cId="3990434810" sldId="2147483693"/>
          </pc:sldLayoutMkLst>
        </pc:sldLayoutChg>
        <pc:sldLayoutChg chg="del">
          <pc:chgData name="Axelle Gallerand" userId="1d3ed803-ebb6-4b53-956c-b5c9f21b21f0" providerId="ADAL" clId="{7DB4B57F-2EA9-471D-9008-D4E73BD401EE}" dt="2022-12-15T15:04:09.207" v="1529" actId="2696"/>
          <pc:sldLayoutMkLst>
            <pc:docMk/>
            <pc:sldMasterMk cId="3848064823" sldId="2147483691"/>
            <pc:sldLayoutMk cId="1840641675" sldId="2147483694"/>
          </pc:sldLayoutMkLst>
        </pc:sldLayoutChg>
        <pc:sldLayoutChg chg="del">
          <pc:chgData name="Axelle Gallerand" userId="1d3ed803-ebb6-4b53-956c-b5c9f21b21f0" providerId="ADAL" clId="{7DB4B57F-2EA9-471D-9008-D4E73BD401EE}" dt="2022-12-15T15:04:09.211" v="1530" actId="2696"/>
          <pc:sldLayoutMkLst>
            <pc:docMk/>
            <pc:sldMasterMk cId="3848064823" sldId="2147483691"/>
            <pc:sldLayoutMk cId="2245855198" sldId="2147483695"/>
          </pc:sldLayoutMkLst>
        </pc:sldLayoutChg>
        <pc:sldLayoutChg chg="del">
          <pc:chgData name="Axelle Gallerand" userId="1d3ed803-ebb6-4b53-956c-b5c9f21b21f0" providerId="ADAL" clId="{7DB4B57F-2EA9-471D-9008-D4E73BD401EE}" dt="2022-12-15T15:04:09.226" v="1531" actId="2696"/>
          <pc:sldLayoutMkLst>
            <pc:docMk/>
            <pc:sldMasterMk cId="3848064823" sldId="2147483691"/>
            <pc:sldLayoutMk cId="2050090505" sldId="2147483696"/>
          </pc:sldLayoutMkLst>
        </pc:sldLayoutChg>
      </pc:sldMasterChg>
      <pc:sldMasterChg chg="del">
        <pc:chgData name="Axelle Gallerand" userId="1d3ed803-ebb6-4b53-956c-b5c9f21b21f0" providerId="ADAL" clId="{7DB4B57F-2EA9-471D-9008-D4E73BD401EE}" dt="2022-12-15T15:04:10.517" v="1534" actId="2696"/>
        <pc:sldMasterMkLst>
          <pc:docMk/>
          <pc:sldMasterMk cId="371939728" sldId="2147483697"/>
        </pc:sldMasterMkLst>
      </pc:sldMasterChg>
    </pc:docChg>
  </pc:docChgLst>
  <pc:docChgLst>
    <pc:chgData name="Danai Sofia Exintaveloni" userId="S::d.exintaveloni_gmail.com#ext#@ieecp.onmicrosoft.com::d9d4bab4-2500-46c5-b50b-985f1afae462" providerId="AD" clId="Web-{0E58ABAE-1D2C-68D9-0007-5FCED1DD7ADD}"/>
    <pc:docChg chg="modSld">
      <pc:chgData name="Danai Sofia Exintaveloni" userId="S::d.exintaveloni_gmail.com#ext#@ieecp.onmicrosoft.com::d9d4bab4-2500-46c5-b50b-985f1afae462" providerId="AD" clId="Web-{0E58ABAE-1D2C-68D9-0007-5FCED1DD7ADD}" dt="2023-03-29T07:54:36.014" v="4" actId="20577"/>
      <pc:docMkLst>
        <pc:docMk/>
      </pc:docMkLst>
      <pc:sldChg chg="modSp">
        <pc:chgData name="Danai Sofia Exintaveloni" userId="S::d.exintaveloni_gmail.com#ext#@ieecp.onmicrosoft.com::d9d4bab4-2500-46c5-b50b-985f1afae462" providerId="AD" clId="Web-{0E58ABAE-1D2C-68D9-0007-5FCED1DD7ADD}" dt="2023-03-29T07:54:36.014" v="4" actId="20577"/>
        <pc:sldMkLst>
          <pc:docMk/>
          <pc:sldMk cId="752909910" sldId="296"/>
        </pc:sldMkLst>
      </pc:sldChg>
    </pc:docChg>
  </pc:docChgLst>
  <pc:docChgLst>
    <pc:chgData name="Samuel Thomas" userId="bd33686f-c41f-40ee-bcef-ebd352082e45" providerId="ADAL" clId="{14CE34EA-7DD1-F146-B146-F9D014C52C46}"/>
    <pc:docChg chg="undo custSel modSld">
      <pc:chgData name="Samuel Thomas" userId="bd33686f-c41f-40ee-bcef-ebd352082e45" providerId="ADAL" clId="{14CE34EA-7DD1-F146-B146-F9D014C52C46}" dt="2025-06-24T21:24:42.468" v="597" actId="20577"/>
      <pc:docMkLst>
        <pc:docMk/>
      </pc:docMkLst>
      <pc:sldChg chg="modSp mod addAnim delAnim modAnim">
        <pc:chgData name="Samuel Thomas" userId="bd33686f-c41f-40ee-bcef-ebd352082e45" providerId="ADAL" clId="{14CE34EA-7DD1-F146-B146-F9D014C52C46}" dt="2025-06-24T10:59:28.383" v="20"/>
        <pc:sldMkLst>
          <pc:docMk/>
          <pc:sldMk cId="4178482982" sldId="340"/>
        </pc:sldMkLst>
        <pc:spChg chg="mod">
          <ac:chgData name="Samuel Thomas" userId="bd33686f-c41f-40ee-bcef-ebd352082e45" providerId="ADAL" clId="{14CE34EA-7DD1-F146-B146-F9D014C52C46}" dt="2025-06-24T10:59:16.864" v="19" actId="2711"/>
          <ac:spMkLst>
            <pc:docMk/>
            <pc:sldMk cId="4178482982" sldId="340"/>
            <ac:spMk id="9" creationId="{FD0789DE-E819-608A-1553-C97B65E1E977}"/>
          </ac:spMkLst>
        </pc:spChg>
      </pc:sldChg>
      <pc:sldChg chg="addSp modSp mod modAnim">
        <pc:chgData name="Samuel Thomas" userId="bd33686f-c41f-40ee-bcef-ebd352082e45" providerId="ADAL" clId="{14CE34EA-7DD1-F146-B146-F9D014C52C46}" dt="2025-06-24T21:24:42.468" v="597" actId="20577"/>
        <pc:sldMkLst>
          <pc:docMk/>
          <pc:sldMk cId="813783690" sldId="341"/>
        </pc:sldMkLst>
        <pc:spChg chg="add mod">
          <ac:chgData name="Samuel Thomas" userId="bd33686f-c41f-40ee-bcef-ebd352082e45" providerId="ADAL" clId="{14CE34EA-7DD1-F146-B146-F9D014C52C46}" dt="2025-06-24T21:24:42.468" v="597" actId="20577"/>
          <ac:spMkLst>
            <pc:docMk/>
            <pc:sldMk cId="813783690" sldId="341"/>
            <ac:spMk id="3" creationId="{5278B33F-CAE6-3EA3-5E56-62ADE8BBEA97}"/>
          </ac:spMkLst>
        </pc:spChg>
        <pc:spChg chg="mod">
          <ac:chgData name="Samuel Thomas" userId="bd33686f-c41f-40ee-bcef-ebd352082e45" providerId="ADAL" clId="{14CE34EA-7DD1-F146-B146-F9D014C52C46}" dt="2025-06-24T12:07:41.526" v="51" actId="14100"/>
          <ac:spMkLst>
            <pc:docMk/>
            <pc:sldMk cId="813783690" sldId="341"/>
            <ac:spMk id="4" creationId="{F5D48C7E-DC78-741A-E1F9-19396750CD77}"/>
          </ac:spMkLst>
        </pc:spChg>
      </pc:sldChg>
    </pc:docChg>
  </pc:docChgLst>
  <pc:docChgLst>
    <pc:chgData name="Jean-Sébastien Broc" userId="90fa149e-ba59-4c48-8a11-6309fbe3f5e6" providerId="ADAL" clId="{D2DB9A2C-C0FC-4F18-AF65-55921638832C}"/>
    <pc:docChg chg="undo redo custSel addSld delSld modSld sldOrd modMainMaster">
      <pc:chgData name="Jean-Sébastien Broc" userId="90fa149e-ba59-4c48-8a11-6309fbe3f5e6" providerId="ADAL" clId="{D2DB9A2C-C0FC-4F18-AF65-55921638832C}" dt="2023-03-22T13:06:16.838" v="4666" actId="729"/>
      <pc:docMkLst>
        <pc:docMk/>
      </pc:docMkLst>
      <pc:sldChg chg="mod ord modShow">
        <pc:chgData name="Jean-Sébastien Broc" userId="90fa149e-ba59-4c48-8a11-6309fbe3f5e6" providerId="ADAL" clId="{D2DB9A2C-C0FC-4F18-AF65-55921638832C}" dt="2023-03-22T13:06:16.838" v="4666" actId="729"/>
        <pc:sldMkLst>
          <pc:docMk/>
          <pc:sldMk cId="2885274187" sldId="257"/>
        </pc:sldMkLst>
      </pc:sldChg>
      <pc:sldChg chg="modSp mod">
        <pc:chgData name="Jean-Sébastien Broc" userId="90fa149e-ba59-4c48-8a11-6309fbe3f5e6" providerId="ADAL" clId="{D2DB9A2C-C0FC-4F18-AF65-55921638832C}" dt="2023-03-21T09:12:30.957" v="174" actId="14100"/>
        <pc:sldMkLst>
          <pc:docMk/>
          <pc:sldMk cId="4099513626" sldId="258"/>
        </pc:sldMkLst>
      </pc:sldChg>
      <pc:sldChg chg="addSp delSp modSp mod">
        <pc:chgData name="Jean-Sébastien Broc" userId="90fa149e-ba59-4c48-8a11-6309fbe3f5e6" providerId="ADAL" clId="{D2DB9A2C-C0FC-4F18-AF65-55921638832C}" dt="2023-03-21T17:17:03.480" v="4664" actId="1076"/>
        <pc:sldMkLst>
          <pc:docMk/>
          <pc:sldMk cId="3430281507" sldId="260"/>
        </pc:sldMkLst>
      </pc:sldChg>
      <pc:sldChg chg="addSp modSp mod">
        <pc:chgData name="Jean-Sébastien Broc" userId="90fa149e-ba59-4c48-8a11-6309fbe3f5e6" providerId="ADAL" clId="{D2DB9A2C-C0FC-4F18-AF65-55921638832C}" dt="2023-03-21T10:46:21.371" v="1679" actId="113"/>
        <pc:sldMkLst>
          <pc:docMk/>
          <pc:sldMk cId="3464442866" sldId="263"/>
        </pc:sldMkLst>
      </pc:sldChg>
      <pc:sldChg chg="addSp delSp modSp mod">
        <pc:chgData name="Jean-Sébastien Broc" userId="90fa149e-ba59-4c48-8a11-6309fbe3f5e6" providerId="ADAL" clId="{D2DB9A2C-C0FC-4F18-AF65-55921638832C}" dt="2023-03-21T17:14:01.173" v="4607" actId="1076"/>
        <pc:sldMkLst>
          <pc:docMk/>
          <pc:sldMk cId="694342536" sldId="264"/>
        </pc:sldMkLst>
      </pc:sldChg>
      <pc:sldChg chg="del">
        <pc:chgData name="Jean-Sébastien Broc" userId="90fa149e-ba59-4c48-8a11-6309fbe3f5e6" providerId="ADAL" clId="{D2DB9A2C-C0FC-4F18-AF65-55921638832C}" dt="2023-03-21T17:13:01.102" v="4600" actId="47"/>
        <pc:sldMkLst>
          <pc:docMk/>
          <pc:sldMk cId="752909910" sldId="265"/>
        </pc:sldMkLst>
      </pc:sldChg>
      <pc:sldChg chg="addSp delSp modSp add mod ord">
        <pc:chgData name="Jean-Sébastien Broc" userId="90fa149e-ba59-4c48-8a11-6309fbe3f5e6" providerId="ADAL" clId="{D2DB9A2C-C0FC-4F18-AF65-55921638832C}" dt="2023-03-21T16:38:06.718" v="3443" actId="3064"/>
        <pc:sldMkLst>
          <pc:docMk/>
          <pc:sldMk cId="545409301" sldId="266"/>
        </pc:sldMkLst>
      </pc:sldChg>
      <pc:sldChg chg="add del">
        <pc:chgData name="Jean-Sébastien Broc" userId="90fa149e-ba59-4c48-8a11-6309fbe3f5e6" providerId="ADAL" clId="{D2DB9A2C-C0FC-4F18-AF65-55921638832C}" dt="2023-03-21T09:15:33.934" v="213"/>
        <pc:sldMkLst>
          <pc:docMk/>
          <pc:sldMk cId="2566424791" sldId="266"/>
        </pc:sldMkLst>
      </pc:sldChg>
      <pc:sldChg chg="add del">
        <pc:chgData name="Jean-Sébastien Broc" userId="90fa149e-ba59-4c48-8a11-6309fbe3f5e6" providerId="ADAL" clId="{D2DB9A2C-C0FC-4F18-AF65-55921638832C}" dt="2023-03-21T09:32:43.170" v="329"/>
        <pc:sldMkLst>
          <pc:docMk/>
          <pc:sldMk cId="1730871087" sldId="267"/>
        </pc:sldMkLst>
      </pc:sldChg>
      <pc:sldChg chg="addSp delSp modSp add mod ord">
        <pc:chgData name="Jean-Sébastien Broc" userId="90fa149e-ba59-4c48-8a11-6309fbe3f5e6" providerId="ADAL" clId="{D2DB9A2C-C0FC-4F18-AF65-55921638832C}" dt="2023-03-21T10:05:17.924" v="1249" actId="1035"/>
        <pc:sldMkLst>
          <pc:docMk/>
          <pc:sldMk cId="3469779792" sldId="267"/>
        </pc:sldMkLst>
      </pc:sldChg>
      <pc:sldChg chg="addSp delSp modSp add mod">
        <pc:chgData name="Jean-Sébastien Broc" userId="90fa149e-ba59-4c48-8a11-6309fbe3f5e6" providerId="ADAL" clId="{D2DB9A2C-C0FC-4F18-AF65-55921638832C}" dt="2023-03-21T14:46:19.049" v="2480" actId="164"/>
        <pc:sldMkLst>
          <pc:docMk/>
          <pc:sldMk cId="714411758" sldId="268"/>
        </pc:sldMkLst>
      </pc:sldChg>
      <pc:sldChg chg="addSp modSp add mod ord modShow">
        <pc:chgData name="Jean-Sébastien Broc" userId="90fa149e-ba59-4c48-8a11-6309fbe3f5e6" providerId="ADAL" clId="{D2DB9A2C-C0FC-4F18-AF65-55921638832C}" dt="2023-03-22T13:06:16.838" v="4666" actId="729"/>
        <pc:sldMkLst>
          <pc:docMk/>
          <pc:sldMk cId="565428731" sldId="269"/>
        </pc:sldMkLst>
      </pc:sldChg>
      <pc:sldChg chg="add del">
        <pc:chgData name="Jean-Sébastien Broc" userId="90fa149e-ba59-4c48-8a11-6309fbe3f5e6" providerId="ADAL" clId="{D2DB9A2C-C0FC-4F18-AF65-55921638832C}" dt="2023-03-21T14:24:19.874" v="2016"/>
        <pc:sldMkLst>
          <pc:docMk/>
          <pc:sldMk cId="1360238554" sldId="269"/>
        </pc:sldMkLst>
      </pc:sldChg>
      <pc:sldChg chg="addSp delSp modSp add mod">
        <pc:chgData name="Jean-Sébastien Broc" userId="90fa149e-ba59-4c48-8a11-6309fbe3f5e6" providerId="ADAL" clId="{D2DB9A2C-C0FC-4F18-AF65-55921638832C}" dt="2023-03-21T15:48:24.100" v="3127" actId="1076"/>
        <pc:sldMkLst>
          <pc:docMk/>
          <pc:sldMk cId="1968215843" sldId="270"/>
        </pc:sldMkLst>
      </pc:sldChg>
      <pc:sldChg chg="addSp delSp modSp add mod">
        <pc:chgData name="Jean-Sébastien Broc" userId="90fa149e-ba59-4c48-8a11-6309fbe3f5e6" providerId="ADAL" clId="{D2DB9A2C-C0FC-4F18-AF65-55921638832C}" dt="2023-03-21T16:02:45.132" v="3138" actId="255"/>
        <pc:sldMkLst>
          <pc:docMk/>
          <pc:sldMk cId="377289736" sldId="271"/>
        </pc:sldMkLst>
      </pc:sldChg>
      <pc:sldChg chg="addSp delSp modSp add mod">
        <pc:chgData name="Jean-Sébastien Broc" userId="90fa149e-ba59-4c48-8a11-6309fbe3f5e6" providerId="ADAL" clId="{D2DB9A2C-C0FC-4F18-AF65-55921638832C}" dt="2023-03-21T16:21:53.503" v="3148" actId="20577"/>
        <pc:sldMkLst>
          <pc:docMk/>
          <pc:sldMk cId="1702382525" sldId="272"/>
        </pc:sldMkLst>
      </pc:sldChg>
      <pc:sldChg chg="addSp delSp modSp add mod">
        <pc:chgData name="Jean-Sébastien Broc" userId="90fa149e-ba59-4c48-8a11-6309fbe3f5e6" providerId="ADAL" clId="{D2DB9A2C-C0FC-4F18-AF65-55921638832C}" dt="2023-03-21T16:28:45.899" v="3249" actId="1076"/>
        <pc:sldMkLst>
          <pc:docMk/>
          <pc:sldMk cId="3825372989" sldId="273"/>
        </pc:sldMkLst>
      </pc:sldChg>
      <pc:sldChg chg="addSp delSp modSp add mod">
        <pc:chgData name="Jean-Sébastien Broc" userId="90fa149e-ba59-4c48-8a11-6309fbe3f5e6" providerId="ADAL" clId="{D2DB9A2C-C0FC-4F18-AF65-55921638832C}" dt="2023-03-21T16:56:28.989" v="3863" actId="1076"/>
        <pc:sldMkLst>
          <pc:docMk/>
          <pc:sldMk cId="585818530" sldId="274"/>
        </pc:sldMkLst>
      </pc:sldChg>
      <pc:sldMasterChg chg="modSp mod">
        <pc:chgData name="Jean-Sébastien Broc" userId="90fa149e-ba59-4c48-8a11-6309fbe3f5e6" providerId="ADAL" clId="{D2DB9A2C-C0FC-4F18-AF65-55921638832C}" dt="2023-03-21T09:09:53.218" v="3"/>
        <pc:sldMasterMkLst>
          <pc:docMk/>
          <pc:sldMasterMk cId="3872279085" sldId="2147483655"/>
        </pc:sldMasterMkLst>
      </pc:sldMasterChg>
      <pc:sldMasterChg chg="modSp">
        <pc:chgData name="Jean-Sébastien Broc" userId="90fa149e-ba59-4c48-8a11-6309fbe3f5e6" providerId="ADAL" clId="{D2DB9A2C-C0FC-4F18-AF65-55921638832C}" dt="2023-03-21T09:18:55.541" v="227" actId="207"/>
        <pc:sldMasterMkLst>
          <pc:docMk/>
          <pc:sldMasterMk cId="66085210" sldId="2147483667"/>
        </pc:sldMasterMkLst>
      </pc:sldMasterChg>
    </pc:docChg>
  </pc:docChgLst>
  <pc:docChgLst>
    <pc:chgData name="Samuel Thomas" userId="S::sthomas_raponline.org#ext#@ieecp.onmicrosoft.com::3cd4042d-7d2c-4e1a-9286-120ac98924bc" providerId="AD" clId="Web-{4E7A2B50-4CF7-31AF-BCA0-58AC5A234671}"/>
    <pc:docChg chg="addSld delSld modSld">
      <pc:chgData name="Samuel Thomas" userId="S::sthomas_raponline.org#ext#@ieecp.onmicrosoft.com::3cd4042d-7d2c-4e1a-9286-120ac98924bc" providerId="AD" clId="Web-{4E7A2B50-4CF7-31AF-BCA0-58AC5A234671}" dt="2025-06-24T10:56:14.644" v="334"/>
      <pc:docMkLst>
        <pc:docMk/>
      </pc:docMkLst>
      <pc:sldChg chg="addSp delSp modSp add replId addAnim delAnim modNotes">
        <pc:chgData name="Samuel Thomas" userId="S::sthomas_raponline.org#ext#@ieecp.onmicrosoft.com::3cd4042d-7d2c-4e1a-9286-120ac98924bc" providerId="AD" clId="Web-{4E7A2B50-4CF7-31AF-BCA0-58AC5A234671}" dt="2025-06-24T10:56:14.644" v="334"/>
        <pc:sldMkLst>
          <pc:docMk/>
          <pc:sldMk cId="4178482982" sldId="340"/>
        </pc:sldMkLst>
        <pc:spChg chg="mod">
          <ac:chgData name="Samuel Thomas" userId="S::sthomas_raponline.org#ext#@ieecp.onmicrosoft.com::3cd4042d-7d2c-4e1a-9286-120ac98924bc" providerId="AD" clId="Web-{4E7A2B50-4CF7-31AF-BCA0-58AC5A234671}" dt="2025-06-24T09:33:54.152" v="12" actId="20577"/>
          <ac:spMkLst>
            <pc:docMk/>
            <pc:sldMk cId="4178482982" sldId="340"/>
            <ac:spMk id="4" creationId="{24872A3F-C3F2-0D3F-FA6E-F2C6848ACFB2}"/>
          </ac:spMkLst>
        </pc:spChg>
        <pc:spChg chg="del">
          <ac:chgData name="Samuel Thomas" userId="S::sthomas_raponline.org#ext#@ieecp.onmicrosoft.com::3cd4042d-7d2c-4e1a-9286-120ac98924bc" providerId="AD" clId="Web-{4E7A2B50-4CF7-31AF-BCA0-58AC5A234671}" dt="2025-06-24T09:34:04.606" v="14"/>
          <ac:spMkLst>
            <pc:docMk/>
            <pc:sldMk cId="4178482982" sldId="340"/>
            <ac:spMk id="6" creationId="{298EDABE-A1A9-26CA-0EFE-2127064BECC8}"/>
          </ac:spMkLst>
        </pc:spChg>
        <pc:spChg chg="add mod">
          <ac:chgData name="Samuel Thomas" userId="S::sthomas_raponline.org#ext#@ieecp.onmicrosoft.com::3cd4042d-7d2c-4e1a-9286-120ac98924bc" providerId="AD" clId="Web-{4E7A2B50-4CF7-31AF-BCA0-58AC5A234671}" dt="2025-06-24T10:43:20.272" v="162" actId="1076"/>
          <ac:spMkLst>
            <pc:docMk/>
            <pc:sldMk cId="4178482982" sldId="340"/>
            <ac:spMk id="6" creationId="{C3767B1C-3199-449B-F8AB-8C1C8E4A18D1}"/>
          </ac:spMkLst>
        </pc:spChg>
        <pc:spChg chg="del">
          <ac:chgData name="Samuel Thomas" userId="S::sthomas_raponline.org#ext#@ieecp.onmicrosoft.com::3cd4042d-7d2c-4e1a-9286-120ac98924bc" providerId="AD" clId="Web-{4E7A2B50-4CF7-31AF-BCA0-58AC5A234671}" dt="2025-06-24T09:34:09.919" v="17"/>
          <ac:spMkLst>
            <pc:docMk/>
            <pc:sldMk cId="4178482982" sldId="340"/>
            <ac:spMk id="7" creationId="{2151967D-FAF5-28A1-5334-011FBB4FB702}"/>
          </ac:spMkLst>
        </pc:spChg>
        <pc:spChg chg="add mod">
          <ac:chgData name="Samuel Thomas" userId="S::sthomas_raponline.org#ext#@ieecp.onmicrosoft.com::3cd4042d-7d2c-4e1a-9286-120ac98924bc" providerId="AD" clId="Web-{4E7A2B50-4CF7-31AF-BCA0-58AC5A234671}" dt="2025-06-24T10:46:33.115" v="168" actId="1076"/>
          <ac:spMkLst>
            <pc:docMk/>
            <pc:sldMk cId="4178482982" sldId="340"/>
            <ac:spMk id="7" creationId="{9D1C8044-C00D-213C-5B68-F20BE293C9D2}"/>
          </ac:spMkLst>
        </pc:spChg>
        <pc:spChg chg="del">
          <ac:chgData name="Samuel Thomas" userId="S::sthomas_raponline.org#ext#@ieecp.onmicrosoft.com::3cd4042d-7d2c-4e1a-9286-120ac98924bc" providerId="AD" clId="Web-{4E7A2B50-4CF7-31AF-BCA0-58AC5A234671}" dt="2025-06-24T09:34:16.934" v="18"/>
          <ac:spMkLst>
            <pc:docMk/>
            <pc:sldMk cId="4178482982" sldId="340"/>
            <ac:spMk id="8" creationId="{7331BBD8-2115-67B7-F19C-134FF30290D4}"/>
          </ac:spMkLst>
        </pc:spChg>
        <pc:spChg chg="add mod">
          <ac:chgData name="Samuel Thomas" userId="S::sthomas_raponline.org#ext#@ieecp.onmicrosoft.com::3cd4042d-7d2c-4e1a-9286-120ac98924bc" providerId="AD" clId="Web-{4E7A2B50-4CF7-31AF-BCA0-58AC5A234671}" dt="2025-06-24T10:47:16.056" v="172"/>
          <ac:spMkLst>
            <pc:docMk/>
            <pc:sldMk cId="4178482982" sldId="340"/>
            <ac:spMk id="8" creationId="{CC31B055-E74A-347E-BFAF-769829BBA9E4}"/>
          </ac:spMkLst>
        </pc:spChg>
        <pc:spChg chg="add del mod">
          <ac:chgData name="Samuel Thomas" userId="S::sthomas_raponline.org#ext#@ieecp.onmicrosoft.com::3cd4042d-7d2c-4e1a-9286-120ac98924bc" providerId="AD" clId="Web-{4E7A2B50-4CF7-31AF-BCA0-58AC5A234671}" dt="2025-06-24T10:56:05.096" v="332" actId="20577"/>
          <ac:spMkLst>
            <pc:docMk/>
            <pc:sldMk cId="4178482982" sldId="340"/>
            <ac:spMk id="9" creationId="{FD0789DE-E819-608A-1553-C97B65E1E977}"/>
          </ac:spMkLst>
        </pc:spChg>
        <pc:spChg chg="del">
          <ac:chgData name="Samuel Thomas" userId="S::sthomas_raponline.org#ext#@ieecp.onmicrosoft.com::3cd4042d-7d2c-4e1a-9286-120ac98924bc" providerId="AD" clId="Web-{4E7A2B50-4CF7-31AF-BCA0-58AC5A234671}" dt="2025-06-24T09:33:57.762" v="13"/>
          <ac:spMkLst>
            <pc:docMk/>
            <pc:sldMk cId="4178482982" sldId="340"/>
            <ac:spMk id="11" creationId="{6CAC7702-9248-3A22-E833-986BF36D32DE}"/>
          </ac:spMkLst>
        </pc:spChg>
        <pc:picChg chg="del">
          <ac:chgData name="Samuel Thomas" userId="S::sthomas_raponline.org#ext#@ieecp.onmicrosoft.com::3cd4042d-7d2c-4e1a-9286-120ac98924bc" providerId="AD" clId="Web-{4E7A2B50-4CF7-31AF-BCA0-58AC5A234671}" dt="2025-06-24T09:34:06.090" v="15"/>
          <ac:picMkLst>
            <pc:docMk/>
            <pc:sldMk cId="4178482982" sldId="340"/>
            <ac:picMk id="3" creationId="{27F833FF-E8E7-8F1A-92C4-CEA021F285AA}"/>
          </ac:picMkLst>
        </pc:picChg>
        <pc:picChg chg="add mod modCrop">
          <ac:chgData name="Samuel Thomas" userId="S::sthomas_raponline.org#ext#@ieecp.onmicrosoft.com::3cd4042d-7d2c-4e1a-9286-120ac98924bc" providerId="AD" clId="Web-{4E7A2B50-4CF7-31AF-BCA0-58AC5A234671}" dt="2025-06-24T10:43:11.443" v="161" actId="1076"/>
          <ac:picMkLst>
            <pc:docMk/>
            <pc:sldMk cId="4178482982" sldId="340"/>
            <ac:picMk id="3" creationId="{AA96D34E-BE55-958C-8B4D-738B5783B524}"/>
          </ac:picMkLst>
        </pc:picChg>
        <pc:picChg chg="del">
          <ac:chgData name="Samuel Thomas" userId="S::sthomas_raponline.org#ext#@ieecp.onmicrosoft.com::3cd4042d-7d2c-4e1a-9286-120ac98924bc" providerId="AD" clId="Web-{4E7A2B50-4CF7-31AF-BCA0-58AC5A234671}" dt="2025-06-24T09:34:07.122" v="16"/>
          <ac:picMkLst>
            <pc:docMk/>
            <pc:sldMk cId="4178482982" sldId="340"/>
            <ac:picMk id="5" creationId="{2074215E-E668-D8FD-7F64-FC2664639E71}"/>
          </ac:picMkLst>
        </pc:picChg>
      </pc:sldChg>
      <pc:sldChg chg="modSp add replId">
        <pc:chgData name="Samuel Thomas" userId="S::sthomas_raponline.org#ext#@ieecp.onmicrosoft.com::3cd4042d-7d2c-4e1a-9286-120ac98924bc" providerId="AD" clId="Web-{4E7A2B50-4CF7-31AF-BCA0-58AC5A234671}" dt="2025-06-24T09:48:34.687" v="131" actId="20577"/>
        <pc:sldMkLst>
          <pc:docMk/>
          <pc:sldMk cId="813783690" sldId="341"/>
        </pc:sldMkLst>
        <pc:spChg chg="mod">
          <ac:chgData name="Samuel Thomas" userId="S::sthomas_raponline.org#ext#@ieecp.onmicrosoft.com::3cd4042d-7d2c-4e1a-9286-120ac98924bc" providerId="AD" clId="Web-{4E7A2B50-4CF7-31AF-BCA0-58AC5A234671}" dt="2025-06-24T09:48:34.687" v="131" actId="20577"/>
          <ac:spMkLst>
            <pc:docMk/>
            <pc:sldMk cId="813783690" sldId="341"/>
            <ac:spMk id="4" creationId="{F5D48C7E-DC78-741A-E1F9-19396750CD77}"/>
          </ac:spMkLst>
        </pc:spChg>
      </pc:sldChg>
      <pc:sldChg chg="new del">
        <pc:chgData name="Samuel Thomas" userId="S::sthomas_raponline.org#ext#@ieecp.onmicrosoft.com::3cd4042d-7d2c-4e1a-9286-120ac98924bc" providerId="AD" clId="Web-{4E7A2B50-4CF7-31AF-BCA0-58AC5A234671}" dt="2025-06-24T09:37:19.129" v="90"/>
        <pc:sldMkLst>
          <pc:docMk/>
          <pc:sldMk cId="1082719137" sldId="341"/>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A6CCB97-B2AF-4E28-B3B4-BE38837581BD}"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fr-FR"/>
        </a:p>
      </dgm:t>
    </dgm:pt>
    <dgm:pt modelId="{0E95C032-E100-4A20-B7CF-249EF2B0002F}">
      <dgm:prSet phldrT="[Texte]" custT="1"/>
      <dgm:spPr/>
      <dgm:t>
        <a:bodyPr/>
        <a:lstStyle/>
        <a:p>
          <a:r>
            <a:rPr lang="en-GB" sz="2000" noProof="0" dirty="0">
              <a:latin typeface="+mj-lt"/>
            </a:rPr>
            <a:t> </a:t>
          </a:r>
        </a:p>
      </dgm:t>
    </dgm:pt>
    <dgm:pt modelId="{A8EF3BBE-DD4C-4364-8FD2-C3B2DDDF1157}" type="parTrans" cxnId="{43DFD601-77E3-46D3-A890-C67373E8EDFF}">
      <dgm:prSet/>
      <dgm:spPr/>
      <dgm:t>
        <a:bodyPr/>
        <a:lstStyle/>
        <a:p>
          <a:endParaRPr lang="fr-FR"/>
        </a:p>
      </dgm:t>
    </dgm:pt>
    <dgm:pt modelId="{11E2282D-A6B3-41FC-B544-EE6D617E8C73}" type="sibTrans" cxnId="{43DFD601-77E3-46D3-A890-C67373E8EDFF}">
      <dgm:prSet/>
      <dgm:spPr/>
      <dgm:t>
        <a:bodyPr/>
        <a:lstStyle/>
        <a:p>
          <a:endParaRPr lang="fr-FR"/>
        </a:p>
      </dgm:t>
    </dgm:pt>
    <dgm:pt modelId="{B25DB50A-4793-4517-AC86-F7D3AD69F6A7}">
      <dgm:prSet phldrT="[Texte]" custT="1"/>
      <dgm:spPr/>
      <dgm:t>
        <a:bodyPr/>
        <a:lstStyle/>
        <a:p>
          <a:r>
            <a:rPr lang="en-GB" sz="2000" noProof="0" dirty="0">
              <a:latin typeface="+mj-lt"/>
            </a:rPr>
            <a:t> </a:t>
          </a:r>
        </a:p>
      </dgm:t>
    </dgm:pt>
    <dgm:pt modelId="{FBC2E30C-12A8-4608-80F7-E9816CFE0C1D}" type="parTrans" cxnId="{8EC48E30-C001-4993-A1FA-361FA5150166}">
      <dgm:prSet/>
      <dgm:spPr/>
      <dgm:t>
        <a:bodyPr/>
        <a:lstStyle/>
        <a:p>
          <a:endParaRPr lang="fr-FR"/>
        </a:p>
      </dgm:t>
    </dgm:pt>
    <dgm:pt modelId="{23AFD718-18CA-4B72-BACD-09E03CD45D0B}" type="sibTrans" cxnId="{8EC48E30-C001-4993-A1FA-361FA5150166}">
      <dgm:prSet/>
      <dgm:spPr/>
      <dgm:t>
        <a:bodyPr/>
        <a:lstStyle/>
        <a:p>
          <a:endParaRPr lang="fr-FR"/>
        </a:p>
      </dgm:t>
    </dgm:pt>
    <dgm:pt modelId="{A47C2F83-38BB-480E-8688-5242D92B989A}">
      <dgm:prSet phldrT="[Texte]" custT="1"/>
      <dgm:spPr/>
      <dgm:t>
        <a:bodyPr/>
        <a:lstStyle/>
        <a:p>
          <a:r>
            <a:rPr lang="en-GB" sz="2000" noProof="0" dirty="0">
              <a:latin typeface="+mj-lt"/>
            </a:rPr>
            <a:t> </a:t>
          </a:r>
        </a:p>
      </dgm:t>
    </dgm:pt>
    <dgm:pt modelId="{369158ED-8143-4A39-95C7-273A7D05042E}" type="parTrans" cxnId="{5B929FFA-85BC-4FAA-A02A-9A3088599517}">
      <dgm:prSet/>
      <dgm:spPr/>
      <dgm:t>
        <a:bodyPr/>
        <a:lstStyle/>
        <a:p>
          <a:endParaRPr lang="fr-FR"/>
        </a:p>
      </dgm:t>
    </dgm:pt>
    <dgm:pt modelId="{90542E63-83CA-4656-B8D8-7476C7E98058}" type="sibTrans" cxnId="{5B929FFA-85BC-4FAA-A02A-9A3088599517}">
      <dgm:prSet/>
      <dgm:spPr/>
      <dgm:t>
        <a:bodyPr/>
        <a:lstStyle/>
        <a:p>
          <a:endParaRPr lang="fr-FR"/>
        </a:p>
      </dgm:t>
    </dgm:pt>
    <dgm:pt modelId="{0966926F-5B45-4C60-B356-FF192C9045E7}">
      <dgm:prSet phldrT="[Texte]" custT="1"/>
      <dgm:spPr/>
      <dgm:t>
        <a:bodyPr/>
        <a:lstStyle/>
        <a:p>
          <a:r>
            <a:rPr lang="en-GB" sz="2000" noProof="0" dirty="0">
              <a:latin typeface="+mj-lt"/>
            </a:rPr>
            <a:t> </a:t>
          </a:r>
        </a:p>
      </dgm:t>
    </dgm:pt>
    <dgm:pt modelId="{14C224FE-AE38-4D88-9837-A326D99FA7E7}" type="parTrans" cxnId="{1F49C584-1E8D-46DD-8B4C-0B1BDEF06A6B}">
      <dgm:prSet/>
      <dgm:spPr/>
      <dgm:t>
        <a:bodyPr/>
        <a:lstStyle/>
        <a:p>
          <a:endParaRPr lang="fr-FR"/>
        </a:p>
      </dgm:t>
    </dgm:pt>
    <dgm:pt modelId="{8157DA19-9DA3-463F-82DD-361B3FDA6F42}" type="sibTrans" cxnId="{1F49C584-1E8D-46DD-8B4C-0B1BDEF06A6B}">
      <dgm:prSet/>
      <dgm:spPr/>
      <dgm:t>
        <a:bodyPr/>
        <a:lstStyle/>
        <a:p>
          <a:endParaRPr lang="fr-FR"/>
        </a:p>
      </dgm:t>
    </dgm:pt>
    <dgm:pt modelId="{582876DE-1B57-41F0-AD8C-293DDB40C6A1}" type="pres">
      <dgm:prSet presAssocID="{7A6CCB97-B2AF-4E28-B3B4-BE38837581BD}" presName="cycle" presStyleCnt="0">
        <dgm:presLayoutVars>
          <dgm:dir/>
          <dgm:resizeHandles val="exact"/>
        </dgm:presLayoutVars>
      </dgm:prSet>
      <dgm:spPr/>
    </dgm:pt>
    <dgm:pt modelId="{238C376D-6A5C-4C59-80FC-4E6FBBE69E0F}" type="pres">
      <dgm:prSet presAssocID="{0E95C032-E100-4A20-B7CF-249EF2B0002F}" presName="dummy" presStyleCnt="0"/>
      <dgm:spPr/>
    </dgm:pt>
    <dgm:pt modelId="{C6C1A97D-E3F3-459C-B6B2-E49A2D32B35B}" type="pres">
      <dgm:prSet presAssocID="{0E95C032-E100-4A20-B7CF-249EF2B0002F}" presName="node" presStyleLbl="revTx" presStyleIdx="0" presStyleCnt="4">
        <dgm:presLayoutVars>
          <dgm:bulletEnabled val="1"/>
        </dgm:presLayoutVars>
      </dgm:prSet>
      <dgm:spPr/>
    </dgm:pt>
    <dgm:pt modelId="{4A2E6179-321A-4C48-B2B0-2D9118FE4F33}" type="pres">
      <dgm:prSet presAssocID="{11E2282D-A6B3-41FC-B544-EE6D617E8C73}" presName="sibTrans" presStyleLbl="node1" presStyleIdx="0" presStyleCnt="4"/>
      <dgm:spPr/>
    </dgm:pt>
    <dgm:pt modelId="{77C9FF13-C067-4079-B3CB-3DBF941E9AED}" type="pres">
      <dgm:prSet presAssocID="{B25DB50A-4793-4517-AC86-F7D3AD69F6A7}" presName="dummy" presStyleCnt="0"/>
      <dgm:spPr/>
    </dgm:pt>
    <dgm:pt modelId="{AB359B65-BE49-4AFD-B72C-C9339B462CEE}" type="pres">
      <dgm:prSet presAssocID="{B25DB50A-4793-4517-AC86-F7D3AD69F6A7}" presName="node" presStyleLbl="revTx" presStyleIdx="1" presStyleCnt="4">
        <dgm:presLayoutVars>
          <dgm:bulletEnabled val="1"/>
        </dgm:presLayoutVars>
      </dgm:prSet>
      <dgm:spPr/>
    </dgm:pt>
    <dgm:pt modelId="{8451F2A0-E393-47E4-B259-71007ABF1256}" type="pres">
      <dgm:prSet presAssocID="{23AFD718-18CA-4B72-BACD-09E03CD45D0B}" presName="sibTrans" presStyleLbl="node1" presStyleIdx="1" presStyleCnt="4"/>
      <dgm:spPr/>
    </dgm:pt>
    <dgm:pt modelId="{EE0509F0-F784-43B3-BC64-0B611E779D73}" type="pres">
      <dgm:prSet presAssocID="{A47C2F83-38BB-480E-8688-5242D92B989A}" presName="dummy" presStyleCnt="0"/>
      <dgm:spPr/>
    </dgm:pt>
    <dgm:pt modelId="{76745489-9EEC-4316-A1DB-A5652A59EFD4}" type="pres">
      <dgm:prSet presAssocID="{A47C2F83-38BB-480E-8688-5242D92B989A}" presName="node" presStyleLbl="revTx" presStyleIdx="2" presStyleCnt="4">
        <dgm:presLayoutVars>
          <dgm:bulletEnabled val="1"/>
        </dgm:presLayoutVars>
      </dgm:prSet>
      <dgm:spPr/>
    </dgm:pt>
    <dgm:pt modelId="{D6E721F3-AE6A-42AE-9B26-4144323CDA5A}" type="pres">
      <dgm:prSet presAssocID="{90542E63-83CA-4656-B8D8-7476C7E98058}" presName="sibTrans" presStyleLbl="node1" presStyleIdx="2" presStyleCnt="4"/>
      <dgm:spPr/>
    </dgm:pt>
    <dgm:pt modelId="{D3D0A115-CF4E-4C05-9FDD-EDF6E2148BF6}" type="pres">
      <dgm:prSet presAssocID="{0966926F-5B45-4C60-B356-FF192C9045E7}" presName="dummy" presStyleCnt="0"/>
      <dgm:spPr/>
    </dgm:pt>
    <dgm:pt modelId="{ABB9D325-40EF-48C5-B143-249D1B7F66E5}" type="pres">
      <dgm:prSet presAssocID="{0966926F-5B45-4C60-B356-FF192C9045E7}" presName="node" presStyleLbl="revTx" presStyleIdx="3" presStyleCnt="4">
        <dgm:presLayoutVars>
          <dgm:bulletEnabled val="1"/>
        </dgm:presLayoutVars>
      </dgm:prSet>
      <dgm:spPr/>
    </dgm:pt>
    <dgm:pt modelId="{98AEE8AE-82B3-48B0-A6D1-AA233DC05396}" type="pres">
      <dgm:prSet presAssocID="{8157DA19-9DA3-463F-82DD-361B3FDA6F42}" presName="sibTrans" presStyleLbl="node1" presStyleIdx="3" presStyleCnt="4"/>
      <dgm:spPr/>
    </dgm:pt>
  </dgm:ptLst>
  <dgm:cxnLst>
    <dgm:cxn modelId="{43DFD601-77E3-46D3-A890-C67373E8EDFF}" srcId="{7A6CCB97-B2AF-4E28-B3B4-BE38837581BD}" destId="{0E95C032-E100-4A20-B7CF-249EF2B0002F}" srcOrd="0" destOrd="0" parTransId="{A8EF3BBE-DD4C-4364-8FD2-C3B2DDDF1157}" sibTransId="{11E2282D-A6B3-41FC-B544-EE6D617E8C73}"/>
    <dgm:cxn modelId="{D9025A0B-1960-4B6C-9C41-C23125031FD4}" type="presOf" srcId="{90542E63-83CA-4656-B8D8-7476C7E98058}" destId="{D6E721F3-AE6A-42AE-9B26-4144323CDA5A}" srcOrd="0" destOrd="0" presId="urn:microsoft.com/office/officeart/2005/8/layout/cycle1"/>
    <dgm:cxn modelId="{8B335E2C-B526-4522-A26D-73FF9BD21A59}" type="presOf" srcId="{B25DB50A-4793-4517-AC86-F7D3AD69F6A7}" destId="{AB359B65-BE49-4AFD-B72C-C9339B462CEE}" srcOrd="0" destOrd="0" presId="urn:microsoft.com/office/officeart/2005/8/layout/cycle1"/>
    <dgm:cxn modelId="{8EC48E30-C001-4993-A1FA-361FA5150166}" srcId="{7A6CCB97-B2AF-4E28-B3B4-BE38837581BD}" destId="{B25DB50A-4793-4517-AC86-F7D3AD69F6A7}" srcOrd="1" destOrd="0" parTransId="{FBC2E30C-12A8-4608-80F7-E9816CFE0C1D}" sibTransId="{23AFD718-18CA-4B72-BACD-09E03CD45D0B}"/>
    <dgm:cxn modelId="{5EA58C37-2141-4AED-AB05-A3D15375C141}" type="presOf" srcId="{0966926F-5B45-4C60-B356-FF192C9045E7}" destId="{ABB9D325-40EF-48C5-B143-249D1B7F66E5}" srcOrd="0" destOrd="0" presId="urn:microsoft.com/office/officeart/2005/8/layout/cycle1"/>
    <dgm:cxn modelId="{CAD58F3A-1D70-4904-A433-BCB1B0995C9A}" type="presOf" srcId="{11E2282D-A6B3-41FC-B544-EE6D617E8C73}" destId="{4A2E6179-321A-4C48-B2B0-2D9118FE4F33}" srcOrd="0" destOrd="0" presId="urn:microsoft.com/office/officeart/2005/8/layout/cycle1"/>
    <dgm:cxn modelId="{FC6BFA5C-8580-45D1-97E4-19A2BC7FA004}" type="presOf" srcId="{8157DA19-9DA3-463F-82DD-361B3FDA6F42}" destId="{98AEE8AE-82B3-48B0-A6D1-AA233DC05396}" srcOrd="0" destOrd="0" presId="urn:microsoft.com/office/officeart/2005/8/layout/cycle1"/>
    <dgm:cxn modelId="{143B9951-3C92-47C1-B62D-CB54D3DACAAD}" type="presOf" srcId="{A47C2F83-38BB-480E-8688-5242D92B989A}" destId="{76745489-9EEC-4316-A1DB-A5652A59EFD4}" srcOrd="0" destOrd="0" presId="urn:microsoft.com/office/officeart/2005/8/layout/cycle1"/>
    <dgm:cxn modelId="{1F49C584-1E8D-46DD-8B4C-0B1BDEF06A6B}" srcId="{7A6CCB97-B2AF-4E28-B3B4-BE38837581BD}" destId="{0966926F-5B45-4C60-B356-FF192C9045E7}" srcOrd="3" destOrd="0" parTransId="{14C224FE-AE38-4D88-9837-A326D99FA7E7}" sibTransId="{8157DA19-9DA3-463F-82DD-361B3FDA6F42}"/>
    <dgm:cxn modelId="{5F294997-B49D-43B3-A3F4-5E8B28246EDD}" type="presOf" srcId="{0E95C032-E100-4A20-B7CF-249EF2B0002F}" destId="{C6C1A97D-E3F3-459C-B6B2-E49A2D32B35B}" srcOrd="0" destOrd="0" presId="urn:microsoft.com/office/officeart/2005/8/layout/cycle1"/>
    <dgm:cxn modelId="{09D7B9B3-9FC2-4059-89A0-02799634A38C}" type="presOf" srcId="{7A6CCB97-B2AF-4E28-B3B4-BE38837581BD}" destId="{582876DE-1B57-41F0-AD8C-293DDB40C6A1}" srcOrd="0" destOrd="0" presId="urn:microsoft.com/office/officeart/2005/8/layout/cycle1"/>
    <dgm:cxn modelId="{5B929FFA-85BC-4FAA-A02A-9A3088599517}" srcId="{7A6CCB97-B2AF-4E28-B3B4-BE38837581BD}" destId="{A47C2F83-38BB-480E-8688-5242D92B989A}" srcOrd="2" destOrd="0" parTransId="{369158ED-8143-4A39-95C7-273A7D05042E}" sibTransId="{90542E63-83CA-4656-B8D8-7476C7E98058}"/>
    <dgm:cxn modelId="{F6EACBFD-4257-4C01-8430-421445E33765}" type="presOf" srcId="{23AFD718-18CA-4B72-BACD-09E03CD45D0B}" destId="{8451F2A0-E393-47E4-B259-71007ABF1256}" srcOrd="0" destOrd="0" presId="urn:microsoft.com/office/officeart/2005/8/layout/cycle1"/>
    <dgm:cxn modelId="{0613DD3B-550F-45E9-ACFC-46BE99230CCB}" type="presParOf" srcId="{582876DE-1B57-41F0-AD8C-293DDB40C6A1}" destId="{238C376D-6A5C-4C59-80FC-4E6FBBE69E0F}" srcOrd="0" destOrd="0" presId="urn:microsoft.com/office/officeart/2005/8/layout/cycle1"/>
    <dgm:cxn modelId="{970CFF60-8B94-42D0-BDBC-C0358675991F}" type="presParOf" srcId="{582876DE-1B57-41F0-AD8C-293DDB40C6A1}" destId="{C6C1A97D-E3F3-459C-B6B2-E49A2D32B35B}" srcOrd="1" destOrd="0" presId="urn:microsoft.com/office/officeart/2005/8/layout/cycle1"/>
    <dgm:cxn modelId="{C44E3DFB-8DB6-4A0B-A8D2-35A839D87A9C}" type="presParOf" srcId="{582876DE-1B57-41F0-AD8C-293DDB40C6A1}" destId="{4A2E6179-321A-4C48-B2B0-2D9118FE4F33}" srcOrd="2" destOrd="0" presId="urn:microsoft.com/office/officeart/2005/8/layout/cycle1"/>
    <dgm:cxn modelId="{1273D356-96B0-46BD-9055-2726EE0132FB}" type="presParOf" srcId="{582876DE-1B57-41F0-AD8C-293DDB40C6A1}" destId="{77C9FF13-C067-4079-B3CB-3DBF941E9AED}" srcOrd="3" destOrd="0" presId="urn:microsoft.com/office/officeart/2005/8/layout/cycle1"/>
    <dgm:cxn modelId="{8A6C7877-BC45-4973-87AB-91DC88680E3F}" type="presParOf" srcId="{582876DE-1B57-41F0-AD8C-293DDB40C6A1}" destId="{AB359B65-BE49-4AFD-B72C-C9339B462CEE}" srcOrd="4" destOrd="0" presId="urn:microsoft.com/office/officeart/2005/8/layout/cycle1"/>
    <dgm:cxn modelId="{52C9B5FA-2486-446F-8C12-F2058BD66A1B}" type="presParOf" srcId="{582876DE-1B57-41F0-AD8C-293DDB40C6A1}" destId="{8451F2A0-E393-47E4-B259-71007ABF1256}" srcOrd="5" destOrd="0" presId="urn:microsoft.com/office/officeart/2005/8/layout/cycle1"/>
    <dgm:cxn modelId="{D7A0743E-B923-47B2-BAE7-6037145DC925}" type="presParOf" srcId="{582876DE-1B57-41F0-AD8C-293DDB40C6A1}" destId="{EE0509F0-F784-43B3-BC64-0B611E779D73}" srcOrd="6" destOrd="0" presId="urn:microsoft.com/office/officeart/2005/8/layout/cycle1"/>
    <dgm:cxn modelId="{F2DE3130-4C7F-45CD-A318-356B6F1416AA}" type="presParOf" srcId="{582876DE-1B57-41F0-AD8C-293DDB40C6A1}" destId="{76745489-9EEC-4316-A1DB-A5652A59EFD4}" srcOrd="7" destOrd="0" presId="urn:microsoft.com/office/officeart/2005/8/layout/cycle1"/>
    <dgm:cxn modelId="{BAC48019-5CCF-46AD-AF33-18E08894E47A}" type="presParOf" srcId="{582876DE-1B57-41F0-AD8C-293DDB40C6A1}" destId="{D6E721F3-AE6A-42AE-9B26-4144323CDA5A}" srcOrd="8" destOrd="0" presId="urn:microsoft.com/office/officeart/2005/8/layout/cycle1"/>
    <dgm:cxn modelId="{5541164B-E7ED-4058-922F-BC5BBB011189}" type="presParOf" srcId="{582876DE-1B57-41F0-AD8C-293DDB40C6A1}" destId="{D3D0A115-CF4E-4C05-9FDD-EDF6E2148BF6}" srcOrd="9" destOrd="0" presId="urn:microsoft.com/office/officeart/2005/8/layout/cycle1"/>
    <dgm:cxn modelId="{1CA30084-A4B0-4AD0-8726-6B2C8F756E09}" type="presParOf" srcId="{582876DE-1B57-41F0-AD8C-293DDB40C6A1}" destId="{ABB9D325-40EF-48C5-B143-249D1B7F66E5}" srcOrd="10" destOrd="0" presId="urn:microsoft.com/office/officeart/2005/8/layout/cycle1"/>
    <dgm:cxn modelId="{AF0CA484-25F6-41C2-98F6-E0591CA9A359}" type="presParOf" srcId="{582876DE-1B57-41F0-AD8C-293DDB40C6A1}" destId="{98AEE8AE-82B3-48B0-A6D1-AA233DC05396}" srcOrd="11"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C1A97D-E3F3-459C-B6B2-E49A2D32B35B}">
      <dsp:nvSpPr>
        <dsp:cNvPr id="0" name=""/>
        <dsp:cNvSpPr/>
      </dsp:nvSpPr>
      <dsp:spPr>
        <a:xfrm>
          <a:off x="1682499" y="42205"/>
          <a:ext cx="669160" cy="669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FR" sz="2000" kern="1200" noProof="0">
              <a:latin typeface="+mj-lt"/>
            </a:rPr>
            <a:t> </a:t>
          </a:r>
        </a:p>
      </dsp:txBody>
      <dsp:txXfrm>
        <a:off x="1682499" y="42205"/>
        <a:ext cx="669160" cy="669160"/>
      </dsp:txXfrm>
    </dsp:sp>
    <dsp:sp modelId="{4A2E6179-321A-4C48-B2B0-2D9118FE4F33}">
      <dsp:nvSpPr>
        <dsp:cNvPr id="0" name=""/>
        <dsp:cNvSpPr/>
      </dsp:nvSpPr>
      <dsp:spPr>
        <a:xfrm>
          <a:off x="503452" y="-18"/>
          <a:ext cx="1890431" cy="1890431"/>
        </a:xfrm>
        <a:prstGeom prst="circularArrow">
          <a:avLst>
            <a:gd name="adj1" fmla="val 6902"/>
            <a:gd name="adj2" fmla="val 465383"/>
            <a:gd name="adj3" fmla="val 549283"/>
            <a:gd name="adj4" fmla="val 20585333"/>
            <a:gd name="adj5" fmla="val 8053"/>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B359B65-BE49-4AFD-B72C-C9339B462CEE}">
      <dsp:nvSpPr>
        <dsp:cNvPr id="0" name=""/>
        <dsp:cNvSpPr/>
      </dsp:nvSpPr>
      <dsp:spPr>
        <a:xfrm>
          <a:off x="1682499" y="1179028"/>
          <a:ext cx="669160" cy="669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FR" sz="2000" kern="1200" noProof="0">
              <a:latin typeface="+mj-lt"/>
            </a:rPr>
            <a:t> </a:t>
          </a:r>
        </a:p>
      </dsp:txBody>
      <dsp:txXfrm>
        <a:off x="1682499" y="1179028"/>
        <a:ext cx="669160" cy="669160"/>
      </dsp:txXfrm>
    </dsp:sp>
    <dsp:sp modelId="{8451F2A0-E393-47E4-B259-71007ABF1256}">
      <dsp:nvSpPr>
        <dsp:cNvPr id="0" name=""/>
        <dsp:cNvSpPr/>
      </dsp:nvSpPr>
      <dsp:spPr>
        <a:xfrm>
          <a:off x="503452" y="-18"/>
          <a:ext cx="1890431" cy="1890431"/>
        </a:xfrm>
        <a:prstGeom prst="circularArrow">
          <a:avLst>
            <a:gd name="adj1" fmla="val 6902"/>
            <a:gd name="adj2" fmla="val 465383"/>
            <a:gd name="adj3" fmla="val 5949283"/>
            <a:gd name="adj4" fmla="val 4385333"/>
            <a:gd name="adj5" fmla="val 8053"/>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6745489-9EEC-4316-A1DB-A5652A59EFD4}">
      <dsp:nvSpPr>
        <dsp:cNvPr id="0" name=""/>
        <dsp:cNvSpPr/>
      </dsp:nvSpPr>
      <dsp:spPr>
        <a:xfrm>
          <a:off x="545676" y="1179028"/>
          <a:ext cx="669160" cy="669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FR" sz="2000" kern="1200" noProof="0">
              <a:latin typeface="+mj-lt"/>
            </a:rPr>
            <a:t> </a:t>
          </a:r>
        </a:p>
      </dsp:txBody>
      <dsp:txXfrm>
        <a:off x="545676" y="1179028"/>
        <a:ext cx="669160" cy="669160"/>
      </dsp:txXfrm>
    </dsp:sp>
    <dsp:sp modelId="{D6E721F3-AE6A-42AE-9B26-4144323CDA5A}">
      <dsp:nvSpPr>
        <dsp:cNvPr id="0" name=""/>
        <dsp:cNvSpPr/>
      </dsp:nvSpPr>
      <dsp:spPr>
        <a:xfrm>
          <a:off x="503452" y="-18"/>
          <a:ext cx="1890431" cy="1890431"/>
        </a:xfrm>
        <a:prstGeom prst="circularArrow">
          <a:avLst>
            <a:gd name="adj1" fmla="val 6902"/>
            <a:gd name="adj2" fmla="val 465383"/>
            <a:gd name="adj3" fmla="val 11349283"/>
            <a:gd name="adj4" fmla="val 9785333"/>
            <a:gd name="adj5" fmla="val 8053"/>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BB9D325-40EF-48C5-B143-249D1B7F66E5}">
      <dsp:nvSpPr>
        <dsp:cNvPr id="0" name=""/>
        <dsp:cNvSpPr/>
      </dsp:nvSpPr>
      <dsp:spPr>
        <a:xfrm>
          <a:off x="545676" y="42205"/>
          <a:ext cx="669160" cy="669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FR" sz="2000" kern="1200" noProof="0">
              <a:latin typeface="+mj-lt"/>
            </a:rPr>
            <a:t> </a:t>
          </a:r>
        </a:p>
      </dsp:txBody>
      <dsp:txXfrm>
        <a:off x="545676" y="42205"/>
        <a:ext cx="669160" cy="669160"/>
      </dsp:txXfrm>
    </dsp:sp>
    <dsp:sp modelId="{98AEE8AE-82B3-48B0-A6D1-AA233DC05396}">
      <dsp:nvSpPr>
        <dsp:cNvPr id="0" name=""/>
        <dsp:cNvSpPr/>
      </dsp:nvSpPr>
      <dsp:spPr>
        <a:xfrm>
          <a:off x="503452" y="-18"/>
          <a:ext cx="1890431" cy="1890431"/>
        </a:xfrm>
        <a:prstGeom prst="circularArrow">
          <a:avLst>
            <a:gd name="adj1" fmla="val 6902"/>
            <a:gd name="adj2" fmla="val 465383"/>
            <a:gd name="adj3" fmla="val 16749283"/>
            <a:gd name="adj4" fmla="val 15185333"/>
            <a:gd name="adj5" fmla="val 8053"/>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0F550A-1CDB-4096-BD71-490061141194}" type="datetimeFigureOut">
              <a:rPr lang="fr-FR" smtClean="0"/>
              <a:t>25/06/2025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493BE4-A43A-4689-9739-7D58C43BE483}" type="slidenum">
              <a:rPr lang="fr-FR" smtClean="0"/>
              <a:t>‹#›</a:t>
            </a:fld>
            <a:endParaRPr lang="fr-FR"/>
          </a:p>
        </p:txBody>
      </p:sp>
    </p:spTree>
    <p:extLst>
      <p:ext uri="{BB962C8B-B14F-4D97-AF65-F5344CB8AC3E}">
        <p14:creationId xmlns:p14="http://schemas.microsoft.com/office/powerpoint/2010/main" val="3142417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Resource planning</a:t>
            </a:r>
          </a:p>
          <a:p>
            <a:r>
              <a:rPr lang="en-US">
                <a:ea typeface="Calibri"/>
                <a:cs typeface="Calibri"/>
              </a:rPr>
              <a:t>ESCOs developed</a:t>
            </a:r>
          </a:p>
          <a:p>
            <a:r>
              <a:rPr lang="en-US">
                <a:ea typeface="Calibri"/>
                <a:cs typeface="Calibri"/>
              </a:rPr>
              <a:t>Private market actors more innovative</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C8493BE4-A43A-4689-9739-7D58C43BE483}" type="slidenum">
              <a:rPr lang="fr-FR" smtClean="0"/>
              <a:t>7</a:t>
            </a:fld>
            <a:endParaRPr lang="fr-FR"/>
          </a:p>
        </p:txBody>
      </p:sp>
    </p:spTree>
    <p:extLst>
      <p:ext uri="{BB962C8B-B14F-4D97-AF65-F5344CB8AC3E}">
        <p14:creationId xmlns:p14="http://schemas.microsoft.com/office/powerpoint/2010/main" val="2872541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EA1BDF-AF78-CEB4-7FC9-22BAB1A00D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405978-9DF7-4732-68AA-F934E31CFB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ED9D6C-4DAE-B7C1-6F57-215EC706B830}"/>
              </a:ext>
            </a:extLst>
          </p:cNvPr>
          <p:cNvSpPr>
            <a:spLocks noGrp="1"/>
          </p:cNvSpPr>
          <p:nvPr>
            <p:ph type="body" idx="1"/>
          </p:nvPr>
        </p:nvSpPr>
        <p:spPr/>
        <p:txBody>
          <a:bodyPr/>
          <a:lstStyle/>
          <a:p>
            <a:r>
              <a:rPr lang="en-US">
                <a:ea typeface="Calibri"/>
                <a:cs typeface="Calibri"/>
              </a:rPr>
              <a:t>Resource planning</a:t>
            </a:r>
          </a:p>
          <a:p>
            <a:r>
              <a:rPr lang="en-US">
                <a:ea typeface="Calibri"/>
                <a:cs typeface="Calibri"/>
              </a:rPr>
              <a:t>ESCOs developed</a:t>
            </a:r>
          </a:p>
          <a:p>
            <a:r>
              <a:rPr lang="en-US">
                <a:ea typeface="Calibri"/>
                <a:cs typeface="Calibri"/>
              </a:rPr>
              <a:t>Private market actors more innovative</a:t>
            </a:r>
          </a:p>
          <a:p>
            <a:endParaRPr lang="en-US">
              <a:ea typeface="Calibri"/>
              <a:cs typeface="Calibri"/>
            </a:endParaRPr>
          </a:p>
        </p:txBody>
      </p:sp>
      <p:sp>
        <p:nvSpPr>
          <p:cNvPr id="4" name="Slide Number Placeholder 3">
            <a:extLst>
              <a:ext uri="{FF2B5EF4-FFF2-40B4-BE49-F238E27FC236}">
                <a16:creationId xmlns:a16="http://schemas.microsoft.com/office/drawing/2014/main" id="{6CE41BB2-475B-3151-9817-5AF114CBDC84}"/>
              </a:ext>
            </a:extLst>
          </p:cNvPr>
          <p:cNvSpPr>
            <a:spLocks noGrp="1"/>
          </p:cNvSpPr>
          <p:nvPr>
            <p:ph type="sldNum" sz="quarter" idx="5"/>
          </p:nvPr>
        </p:nvSpPr>
        <p:spPr/>
        <p:txBody>
          <a:bodyPr/>
          <a:lstStyle/>
          <a:p>
            <a:fld id="{C8493BE4-A43A-4689-9739-7D58C43BE483}" type="slidenum">
              <a:rPr lang="fr-FR" smtClean="0"/>
              <a:t>8</a:t>
            </a:fld>
            <a:endParaRPr lang="fr-FR"/>
          </a:p>
        </p:txBody>
      </p:sp>
    </p:spTree>
    <p:extLst>
      <p:ext uri="{BB962C8B-B14F-4D97-AF65-F5344CB8AC3E}">
        <p14:creationId xmlns:p14="http://schemas.microsoft.com/office/powerpoint/2010/main" val="40093569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2F2B6-D2D0-3B61-FA51-30553CA4FD0D}"/>
              </a:ext>
            </a:extLst>
          </p:cNvPr>
          <p:cNvSpPr>
            <a:spLocks noGrp="1"/>
          </p:cNvSpPr>
          <p:nvPr>
            <p:ph type="ctrTitle"/>
          </p:nvPr>
        </p:nvSpPr>
        <p:spPr>
          <a:xfrm>
            <a:off x="1524000" y="1930955"/>
            <a:ext cx="9144000" cy="1655762"/>
          </a:xfrm>
        </p:spPr>
        <p:txBody>
          <a:bodyPr anchor="b"/>
          <a:lstStyle>
            <a:lvl1pPr algn="ctr">
              <a:defRPr sz="6000"/>
            </a:lvl1pPr>
          </a:lstStyle>
          <a:p>
            <a:r>
              <a:rPr lang="en-US"/>
              <a:t>Click to edit Master title style</a:t>
            </a:r>
            <a:endParaRPr lang="fr-FR"/>
          </a:p>
        </p:txBody>
      </p:sp>
      <p:sp>
        <p:nvSpPr>
          <p:cNvPr id="3" name="Subtitle 2">
            <a:extLst>
              <a:ext uri="{FF2B5EF4-FFF2-40B4-BE49-F238E27FC236}">
                <a16:creationId xmlns:a16="http://schemas.microsoft.com/office/drawing/2014/main" id="{1CE98825-F6D6-13BC-B357-5EF977C56FDF}"/>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a:p>
        </p:txBody>
      </p:sp>
    </p:spTree>
    <p:extLst>
      <p:ext uri="{BB962C8B-B14F-4D97-AF65-F5344CB8AC3E}">
        <p14:creationId xmlns:p14="http://schemas.microsoft.com/office/powerpoint/2010/main" val="38769924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68557CA-88F5-5FF8-A75F-2F8BC2096AC9}"/>
              </a:ext>
            </a:extLst>
          </p:cNvPr>
          <p:cNvSpPr>
            <a:spLocks noGrp="1"/>
          </p:cNvSpPr>
          <p:nvPr>
            <p:ph type="dt" sz="half" idx="10"/>
          </p:nvPr>
        </p:nvSpPr>
        <p:spPr/>
        <p:txBody>
          <a:bodyPr/>
          <a:lstStyle/>
          <a:p>
            <a:fld id="{1A6653EE-4484-448D-A20A-BDB46CC05956}" type="datetime1">
              <a:rPr lang="fr-FR" smtClean="0"/>
              <a:t>25/06/2025</a:t>
            </a:fld>
            <a:endParaRPr lang="fr-FR"/>
          </a:p>
        </p:txBody>
      </p:sp>
      <p:sp>
        <p:nvSpPr>
          <p:cNvPr id="5" name="Footer Placeholder 4">
            <a:extLst>
              <a:ext uri="{FF2B5EF4-FFF2-40B4-BE49-F238E27FC236}">
                <a16:creationId xmlns:a16="http://schemas.microsoft.com/office/drawing/2014/main" id="{2653FD47-E73A-3999-186A-248E8E2D387D}"/>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5C8E6CD5-A2A0-B6E6-588F-777452D80E03}"/>
              </a:ext>
            </a:extLst>
          </p:cNvPr>
          <p:cNvSpPr>
            <a:spLocks noGrp="1"/>
          </p:cNvSpPr>
          <p:nvPr>
            <p:ph type="sldNum" sz="quarter" idx="12"/>
          </p:nvPr>
        </p:nvSpPr>
        <p:spPr/>
        <p:txBody>
          <a:bodyPr/>
          <a:lstStyle/>
          <a:p>
            <a:fld id="{3F01D1A3-406C-4921-81F3-6416ABD175A2}" type="slidenum">
              <a:rPr lang="fr-FR" smtClean="0"/>
              <a:t>‹#›</a:t>
            </a:fld>
            <a:endParaRPr lang="fr-FR"/>
          </a:p>
        </p:txBody>
      </p:sp>
      <p:sp>
        <p:nvSpPr>
          <p:cNvPr id="7" name="Title Placeholder 1">
            <a:extLst>
              <a:ext uri="{FF2B5EF4-FFF2-40B4-BE49-F238E27FC236}">
                <a16:creationId xmlns:a16="http://schemas.microsoft.com/office/drawing/2014/main" id="{A3323A20-9170-8054-5AAF-46BB82541FF4}"/>
              </a:ext>
            </a:extLst>
          </p:cNvPr>
          <p:cNvSpPr>
            <a:spLocks noGrp="1"/>
          </p:cNvSpPr>
          <p:nvPr>
            <p:ph type="title"/>
          </p:nvPr>
        </p:nvSpPr>
        <p:spPr>
          <a:xfrm>
            <a:off x="838200" y="107196"/>
            <a:ext cx="10515600" cy="1325563"/>
          </a:xfrm>
          <a:prstGeom prst="rect">
            <a:avLst/>
          </a:prstGeom>
        </p:spPr>
        <p:txBody>
          <a:bodyPr vert="horz" lIns="91440" tIns="45720" rIns="91440" bIns="45720" rtlCol="0" anchor="ctr">
            <a:normAutofit/>
          </a:bodyPr>
          <a:lstStyle/>
          <a:p>
            <a:r>
              <a:rPr lang="fr-FR"/>
              <a:t>ENSMOV </a:t>
            </a:r>
            <a:r>
              <a:rPr lang="fr-FR" err="1"/>
              <a:t>Partners</a:t>
            </a:r>
            <a:endParaRPr lang="fr-FR"/>
          </a:p>
        </p:txBody>
      </p:sp>
    </p:spTree>
    <p:extLst>
      <p:ext uri="{BB962C8B-B14F-4D97-AF65-F5344CB8AC3E}">
        <p14:creationId xmlns:p14="http://schemas.microsoft.com/office/powerpoint/2010/main" val="1949718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A8D19-7E6A-283C-719C-99F266220A3D}"/>
              </a:ext>
            </a:extLst>
          </p:cNvPr>
          <p:cNvSpPr>
            <a:spLocks noGrp="1"/>
          </p:cNvSpPr>
          <p:nvPr>
            <p:ph type="title" hasCustomPrompt="1"/>
          </p:nvPr>
        </p:nvSpPr>
        <p:spPr>
          <a:xfrm>
            <a:off x="4726858" y="666442"/>
            <a:ext cx="2738284" cy="842963"/>
          </a:xfrm>
          <a:prstGeom prst="rect">
            <a:avLst/>
          </a:prstGeom>
        </p:spPr>
        <p:txBody>
          <a:bodyPr/>
          <a:lstStyle>
            <a:lvl1pPr>
              <a:defRPr/>
            </a:lvl1pPr>
          </a:lstStyle>
          <a:p>
            <a:r>
              <a:rPr lang="en-US"/>
              <a:t>Thank you!</a:t>
            </a:r>
            <a:endParaRPr lang="fr-FR"/>
          </a:p>
        </p:txBody>
      </p:sp>
      <p:sp>
        <p:nvSpPr>
          <p:cNvPr id="3" name="Date Placeholder 2">
            <a:extLst>
              <a:ext uri="{FF2B5EF4-FFF2-40B4-BE49-F238E27FC236}">
                <a16:creationId xmlns:a16="http://schemas.microsoft.com/office/drawing/2014/main" id="{C91AA7C1-B422-6AE1-5603-928A114C4457}"/>
              </a:ext>
            </a:extLst>
          </p:cNvPr>
          <p:cNvSpPr>
            <a:spLocks noGrp="1"/>
          </p:cNvSpPr>
          <p:nvPr>
            <p:ph type="dt" sz="half" idx="10"/>
          </p:nvPr>
        </p:nvSpPr>
        <p:spPr/>
        <p:txBody>
          <a:bodyPr/>
          <a:lstStyle/>
          <a:p>
            <a:fld id="{B1D09D94-C432-4232-8ADF-2171B30981A0}" type="datetime1">
              <a:rPr lang="fr-FR" smtClean="0"/>
              <a:t>25/06/2025</a:t>
            </a:fld>
            <a:endParaRPr lang="fr-FR"/>
          </a:p>
        </p:txBody>
      </p:sp>
      <p:sp>
        <p:nvSpPr>
          <p:cNvPr id="4" name="Footer Placeholder 3">
            <a:extLst>
              <a:ext uri="{FF2B5EF4-FFF2-40B4-BE49-F238E27FC236}">
                <a16:creationId xmlns:a16="http://schemas.microsoft.com/office/drawing/2014/main" id="{CD0B3519-BB14-BB6B-BF15-54C0CC87924A}"/>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6AC4BFB5-2A64-6057-93B3-A36EC310A437}"/>
              </a:ext>
            </a:extLst>
          </p:cNvPr>
          <p:cNvSpPr>
            <a:spLocks noGrp="1"/>
          </p:cNvSpPr>
          <p:nvPr>
            <p:ph type="sldNum" sz="quarter" idx="12"/>
          </p:nvPr>
        </p:nvSpPr>
        <p:spPr/>
        <p:txBody>
          <a:bodyPr/>
          <a:lstStyle/>
          <a:p>
            <a:fld id="{058172BE-3AE5-41A3-92F2-5670AA6A33FC}" type="slidenum">
              <a:rPr lang="fr-FR" smtClean="0"/>
              <a:t>‹#›</a:t>
            </a:fld>
            <a:endParaRPr lang="fr-FR"/>
          </a:p>
        </p:txBody>
      </p:sp>
    </p:spTree>
    <p:extLst>
      <p:ext uri="{BB962C8B-B14F-4D97-AF65-F5344CB8AC3E}">
        <p14:creationId xmlns:p14="http://schemas.microsoft.com/office/powerpoint/2010/main" val="959660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F3F16-F463-520E-C64D-ED8C17710582}"/>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FC0B3C9C-EE6F-B8DB-69F1-AC6A690E1EAE}"/>
              </a:ext>
            </a:extLst>
          </p:cNvPr>
          <p:cNvSpPr>
            <a:spLocks noGrp="1"/>
          </p:cNvSpPr>
          <p:nvPr>
            <p:ph idx="1"/>
          </p:nvPr>
        </p:nvSpPr>
        <p:spPr>
          <a:xfrm>
            <a:off x="838200" y="3702049"/>
            <a:ext cx="10096500" cy="117633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56CE4B10-895A-BE33-2B27-1BBD76D733DE}"/>
              </a:ext>
            </a:extLst>
          </p:cNvPr>
          <p:cNvSpPr>
            <a:spLocks noGrp="1"/>
          </p:cNvSpPr>
          <p:nvPr>
            <p:ph type="dt" sz="half" idx="10"/>
          </p:nvPr>
        </p:nvSpPr>
        <p:spPr>
          <a:xfrm>
            <a:off x="838200" y="6356350"/>
            <a:ext cx="2743200" cy="365125"/>
          </a:xfrm>
          <a:prstGeom prst="rect">
            <a:avLst/>
          </a:prstGeom>
        </p:spPr>
        <p:txBody>
          <a:bodyPr/>
          <a:lstStyle/>
          <a:p>
            <a:fld id="{DFBB4D33-C90A-4207-86BE-2DE428DDA919}" type="datetime1">
              <a:rPr lang="fr-FR" smtClean="0"/>
              <a:t>25/06/2025</a:t>
            </a:fld>
            <a:endParaRPr lang="fr-FR"/>
          </a:p>
        </p:txBody>
      </p:sp>
      <p:sp>
        <p:nvSpPr>
          <p:cNvPr id="5" name="Footer Placeholder 4">
            <a:extLst>
              <a:ext uri="{FF2B5EF4-FFF2-40B4-BE49-F238E27FC236}">
                <a16:creationId xmlns:a16="http://schemas.microsoft.com/office/drawing/2014/main" id="{AD553473-3A03-8F7D-F70F-057CFA174347}"/>
              </a:ext>
            </a:extLst>
          </p:cNvPr>
          <p:cNvSpPr>
            <a:spLocks noGrp="1"/>
          </p:cNvSpPr>
          <p:nvPr>
            <p:ph type="ftr" sz="quarter" idx="11"/>
          </p:nvPr>
        </p:nvSpPr>
        <p:spPr>
          <a:xfrm>
            <a:off x="4038600" y="6356350"/>
            <a:ext cx="4114800" cy="365125"/>
          </a:xfrm>
          <a:prstGeom prst="rect">
            <a:avLst/>
          </a:prstGeom>
        </p:spPr>
        <p:txBody>
          <a:bodyPr/>
          <a:lstStyle/>
          <a:p>
            <a:endParaRPr lang="fr-FR"/>
          </a:p>
        </p:txBody>
      </p:sp>
      <p:sp>
        <p:nvSpPr>
          <p:cNvPr id="6" name="Slide Number Placeholder 5">
            <a:extLst>
              <a:ext uri="{FF2B5EF4-FFF2-40B4-BE49-F238E27FC236}">
                <a16:creationId xmlns:a16="http://schemas.microsoft.com/office/drawing/2014/main" id="{C9A74503-3793-3C6F-45D4-6701D53CBC6B}"/>
              </a:ext>
            </a:extLst>
          </p:cNvPr>
          <p:cNvSpPr>
            <a:spLocks noGrp="1"/>
          </p:cNvSpPr>
          <p:nvPr>
            <p:ph type="sldNum" sz="quarter" idx="12"/>
          </p:nvPr>
        </p:nvSpPr>
        <p:spPr>
          <a:xfrm>
            <a:off x="8610600" y="6356350"/>
            <a:ext cx="2743200" cy="365125"/>
          </a:xfrm>
          <a:prstGeom prst="rect">
            <a:avLst/>
          </a:prstGeom>
        </p:spPr>
        <p:txBody>
          <a:bodyPr/>
          <a:lstStyle/>
          <a:p>
            <a:fld id="{3F01D1A3-406C-4921-81F3-6416ABD175A2}" type="slidenum">
              <a:rPr lang="fr-FR" smtClean="0"/>
              <a:t>‹#›</a:t>
            </a:fld>
            <a:endParaRPr lang="fr-FR"/>
          </a:p>
        </p:txBody>
      </p:sp>
    </p:spTree>
    <p:extLst>
      <p:ext uri="{BB962C8B-B14F-4D97-AF65-F5344CB8AC3E}">
        <p14:creationId xmlns:p14="http://schemas.microsoft.com/office/powerpoint/2010/main" val="3127595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A8D19-7E6A-283C-719C-99F266220A3D}"/>
              </a:ext>
            </a:extLst>
          </p:cNvPr>
          <p:cNvSpPr>
            <a:spLocks noGrp="1"/>
          </p:cNvSpPr>
          <p:nvPr>
            <p:ph type="title"/>
          </p:nvPr>
        </p:nvSpPr>
        <p:spPr/>
        <p:txBody>
          <a:bodyPr/>
          <a:lstStyle/>
          <a:p>
            <a:r>
              <a:rPr lang="en-US"/>
              <a:t>Click to edit Master title style</a:t>
            </a:r>
            <a:endParaRPr lang="fr-FR"/>
          </a:p>
        </p:txBody>
      </p:sp>
      <p:sp>
        <p:nvSpPr>
          <p:cNvPr id="3" name="Date Placeholder 2">
            <a:extLst>
              <a:ext uri="{FF2B5EF4-FFF2-40B4-BE49-F238E27FC236}">
                <a16:creationId xmlns:a16="http://schemas.microsoft.com/office/drawing/2014/main" id="{C91AA7C1-B422-6AE1-5603-928A114C4457}"/>
              </a:ext>
            </a:extLst>
          </p:cNvPr>
          <p:cNvSpPr>
            <a:spLocks noGrp="1"/>
          </p:cNvSpPr>
          <p:nvPr>
            <p:ph type="dt" sz="half" idx="10"/>
          </p:nvPr>
        </p:nvSpPr>
        <p:spPr>
          <a:xfrm>
            <a:off x="838200" y="6356350"/>
            <a:ext cx="2743200" cy="365125"/>
          </a:xfrm>
          <a:prstGeom prst="rect">
            <a:avLst/>
          </a:prstGeom>
        </p:spPr>
        <p:txBody>
          <a:bodyPr/>
          <a:lstStyle/>
          <a:p>
            <a:fld id="{F0039191-8490-4710-8048-E5487F3BD8B9}" type="datetime1">
              <a:rPr lang="fr-FR" smtClean="0"/>
              <a:t>25/06/2025</a:t>
            </a:fld>
            <a:endParaRPr lang="fr-FR"/>
          </a:p>
        </p:txBody>
      </p:sp>
      <p:sp>
        <p:nvSpPr>
          <p:cNvPr id="4" name="Footer Placeholder 3">
            <a:extLst>
              <a:ext uri="{FF2B5EF4-FFF2-40B4-BE49-F238E27FC236}">
                <a16:creationId xmlns:a16="http://schemas.microsoft.com/office/drawing/2014/main" id="{CD0B3519-BB14-BB6B-BF15-54C0CC87924A}"/>
              </a:ext>
            </a:extLst>
          </p:cNvPr>
          <p:cNvSpPr>
            <a:spLocks noGrp="1"/>
          </p:cNvSpPr>
          <p:nvPr>
            <p:ph type="ftr" sz="quarter" idx="11"/>
          </p:nvPr>
        </p:nvSpPr>
        <p:spPr>
          <a:xfrm>
            <a:off x="4038600" y="6356350"/>
            <a:ext cx="4114800" cy="365125"/>
          </a:xfrm>
          <a:prstGeom prst="rect">
            <a:avLst/>
          </a:prstGeom>
        </p:spPr>
        <p:txBody>
          <a:bodyPr/>
          <a:lstStyle/>
          <a:p>
            <a:endParaRPr lang="fr-FR"/>
          </a:p>
        </p:txBody>
      </p:sp>
      <p:sp>
        <p:nvSpPr>
          <p:cNvPr id="5" name="Slide Number Placeholder 4">
            <a:extLst>
              <a:ext uri="{FF2B5EF4-FFF2-40B4-BE49-F238E27FC236}">
                <a16:creationId xmlns:a16="http://schemas.microsoft.com/office/drawing/2014/main" id="{6AC4BFB5-2A64-6057-93B3-A36EC310A437}"/>
              </a:ext>
            </a:extLst>
          </p:cNvPr>
          <p:cNvSpPr>
            <a:spLocks noGrp="1"/>
          </p:cNvSpPr>
          <p:nvPr>
            <p:ph type="sldNum" sz="quarter" idx="12"/>
          </p:nvPr>
        </p:nvSpPr>
        <p:spPr>
          <a:xfrm>
            <a:off x="8610600" y="6356350"/>
            <a:ext cx="2743200" cy="365125"/>
          </a:xfrm>
          <a:prstGeom prst="rect">
            <a:avLst/>
          </a:prstGeom>
        </p:spPr>
        <p:txBody>
          <a:bodyPr/>
          <a:lstStyle/>
          <a:p>
            <a:fld id="{3F01D1A3-406C-4921-81F3-6416ABD175A2}" type="slidenum">
              <a:rPr lang="fr-FR" smtClean="0"/>
              <a:t>‹#›</a:t>
            </a:fld>
            <a:endParaRPr lang="fr-FR"/>
          </a:p>
        </p:txBody>
      </p:sp>
    </p:spTree>
    <p:extLst>
      <p:ext uri="{BB962C8B-B14F-4D97-AF65-F5344CB8AC3E}">
        <p14:creationId xmlns:p14="http://schemas.microsoft.com/office/powerpoint/2010/main" val="557059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0D0AAF-22D7-AB88-BD7F-AABFF6913930}"/>
              </a:ext>
            </a:extLst>
          </p:cNvPr>
          <p:cNvSpPr>
            <a:spLocks noGrp="1"/>
          </p:cNvSpPr>
          <p:nvPr>
            <p:ph type="dt" sz="half" idx="10"/>
          </p:nvPr>
        </p:nvSpPr>
        <p:spPr>
          <a:xfrm>
            <a:off x="838200" y="6356350"/>
            <a:ext cx="2743200" cy="365125"/>
          </a:xfrm>
          <a:prstGeom prst="rect">
            <a:avLst/>
          </a:prstGeom>
        </p:spPr>
        <p:txBody>
          <a:bodyPr/>
          <a:lstStyle/>
          <a:p>
            <a:fld id="{B4D603DD-9ACA-4139-B563-5CC8C5F55292}" type="datetime1">
              <a:rPr lang="fr-FR" smtClean="0"/>
              <a:t>25/06/2025</a:t>
            </a:fld>
            <a:endParaRPr lang="fr-FR"/>
          </a:p>
        </p:txBody>
      </p:sp>
      <p:sp>
        <p:nvSpPr>
          <p:cNvPr id="3" name="Footer Placeholder 2">
            <a:extLst>
              <a:ext uri="{FF2B5EF4-FFF2-40B4-BE49-F238E27FC236}">
                <a16:creationId xmlns:a16="http://schemas.microsoft.com/office/drawing/2014/main" id="{30BE9651-AFDB-803C-14C3-668C0919BAE1}"/>
              </a:ext>
            </a:extLst>
          </p:cNvPr>
          <p:cNvSpPr>
            <a:spLocks noGrp="1"/>
          </p:cNvSpPr>
          <p:nvPr>
            <p:ph type="ftr" sz="quarter" idx="11"/>
          </p:nvPr>
        </p:nvSpPr>
        <p:spPr>
          <a:xfrm>
            <a:off x="4038600" y="6356350"/>
            <a:ext cx="4114800" cy="365125"/>
          </a:xfrm>
          <a:prstGeom prst="rect">
            <a:avLst/>
          </a:prstGeom>
        </p:spPr>
        <p:txBody>
          <a:bodyPr/>
          <a:lstStyle/>
          <a:p>
            <a:endParaRPr lang="fr-FR"/>
          </a:p>
        </p:txBody>
      </p:sp>
      <p:sp>
        <p:nvSpPr>
          <p:cNvPr id="4" name="Slide Number Placeholder 3">
            <a:extLst>
              <a:ext uri="{FF2B5EF4-FFF2-40B4-BE49-F238E27FC236}">
                <a16:creationId xmlns:a16="http://schemas.microsoft.com/office/drawing/2014/main" id="{59AC5334-E7B4-75EA-4FAE-4C30B91D6AB9}"/>
              </a:ext>
            </a:extLst>
          </p:cNvPr>
          <p:cNvSpPr>
            <a:spLocks noGrp="1"/>
          </p:cNvSpPr>
          <p:nvPr>
            <p:ph type="sldNum" sz="quarter" idx="12"/>
          </p:nvPr>
        </p:nvSpPr>
        <p:spPr>
          <a:xfrm>
            <a:off x="8610600" y="6356350"/>
            <a:ext cx="2743200" cy="365125"/>
          </a:xfrm>
          <a:prstGeom prst="rect">
            <a:avLst/>
          </a:prstGeom>
        </p:spPr>
        <p:txBody>
          <a:bodyPr/>
          <a:lstStyle/>
          <a:p>
            <a:fld id="{3F01D1A3-406C-4921-81F3-6416ABD175A2}" type="slidenum">
              <a:rPr lang="fr-FR" smtClean="0"/>
              <a:t>‹#›</a:t>
            </a:fld>
            <a:endParaRPr lang="fr-FR"/>
          </a:p>
        </p:txBody>
      </p:sp>
    </p:spTree>
    <p:extLst>
      <p:ext uri="{BB962C8B-B14F-4D97-AF65-F5344CB8AC3E}">
        <p14:creationId xmlns:p14="http://schemas.microsoft.com/office/powerpoint/2010/main" val="36233830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157EF-CE34-3740-578A-EADE5A590387}"/>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3523A8FF-628A-45C6-3066-A7324ADAE9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EC1B4A82-FF98-CF91-352E-F17F10E72792}"/>
              </a:ext>
            </a:extLst>
          </p:cNvPr>
          <p:cNvSpPr>
            <a:spLocks noGrp="1"/>
          </p:cNvSpPr>
          <p:nvPr>
            <p:ph type="dt" sz="half" idx="10"/>
          </p:nvPr>
        </p:nvSpPr>
        <p:spPr/>
        <p:txBody>
          <a:bodyPr/>
          <a:lstStyle/>
          <a:p>
            <a:fld id="{18AEA03D-5AA0-4D63-BB68-9489455652B5}" type="datetime1">
              <a:rPr lang="fr-FR" smtClean="0"/>
              <a:t>25/06/2025</a:t>
            </a:fld>
            <a:endParaRPr lang="fr-FR"/>
          </a:p>
        </p:txBody>
      </p:sp>
      <p:sp>
        <p:nvSpPr>
          <p:cNvPr id="5" name="Footer Placeholder 4">
            <a:extLst>
              <a:ext uri="{FF2B5EF4-FFF2-40B4-BE49-F238E27FC236}">
                <a16:creationId xmlns:a16="http://schemas.microsoft.com/office/drawing/2014/main" id="{1E0FEEA1-55F8-3541-15A3-DFABFDA1431B}"/>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EFFAD31B-39A9-9694-2F1F-E1F44B7479D9}"/>
              </a:ext>
            </a:extLst>
          </p:cNvPr>
          <p:cNvSpPr>
            <a:spLocks noGrp="1"/>
          </p:cNvSpPr>
          <p:nvPr>
            <p:ph type="sldNum" sz="quarter" idx="12"/>
          </p:nvPr>
        </p:nvSpPr>
        <p:spPr/>
        <p:txBody>
          <a:bodyPr/>
          <a:lstStyle/>
          <a:p>
            <a:fld id="{D03C8918-B954-4A43-B948-19DD653BC222}" type="slidenum">
              <a:rPr lang="fr-FR" smtClean="0"/>
              <a:t>‹#›</a:t>
            </a:fld>
            <a:endParaRPr lang="fr-FR"/>
          </a:p>
        </p:txBody>
      </p:sp>
    </p:spTree>
    <p:extLst>
      <p:ext uri="{BB962C8B-B14F-4D97-AF65-F5344CB8AC3E}">
        <p14:creationId xmlns:p14="http://schemas.microsoft.com/office/powerpoint/2010/main" val="942473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74677-FF3E-C3E1-5A87-70DFB3A16AFA}"/>
              </a:ext>
            </a:extLst>
          </p:cNvPr>
          <p:cNvSpPr>
            <a:spLocks noGrp="1"/>
          </p:cNvSpPr>
          <p:nvPr>
            <p:ph type="title"/>
          </p:nvPr>
        </p:nvSpPr>
        <p:spPr>
          <a:xfrm>
            <a:off x="1248439" y="1114851"/>
            <a:ext cx="9695122" cy="531387"/>
          </a:xfrm>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098F628C-5AC4-78FC-4EB1-DEC42009B37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Content Placeholder 3">
            <a:extLst>
              <a:ext uri="{FF2B5EF4-FFF2-40B4-BE49-F238E27FC236}">
                <a16:creationId xmlns:a16="http://schemas.microsoft.com/office/drawing/2014/main" id="{9156A05E-FAFF-4098-FD68-04FB9690542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Date Placeholder 4">
            <a:extLst>
              <a:ext uri="{FF2B5EF4-FFF2-40B4-BE49-F238E27FC236}">
                <a16:creationId xmlns:a16="http://schemas.microsoft.com/office/drawing/2014/main" id="{C4EE8F6F-C5AB-A329-2CCE-D4E4B485FE95}"/>
              </a:ext>
            </a:extLst>
          </p:cNvPr>
          <p:cNvSpPr>
            <a:spLocks noGrp="1"/>
          </p:cNvSpPr>
          <p:nvPr>
            <p:ph type="dt" sz="half" idx="10"/>
          </p:nvPr>
        </p:nvSpPr>
        <p:spPr/>
        <p:txBody>
          <a:bodyPr/>
          <a:lstStyle/>
          <a:p>
            <a:fld id="{38A70EE7-D1FE-4536-92BB-FCD7E3FEF1C5}" type="datetime1">
              <a:rPr lang="fr-FR" smtClean="0"/>
              <a:t>25/06/2025</a:t>
            </a:fld>
            <a:endParaRPr lang="fr-FR"/>
          </a:p>
        </p:txBody>
      </p:sp>
      <p:sp>
        <p:nvSpPr>
          <p:cNvPr id="6" name="Footer Placeholder 5">
            <a:extLst>
              <a:ext uri="{FF2B5EF4-FFF2-40B4-BE49-F238E27FC236}">
                <a16:creationId xmlns:a16="http://schemas.microsoft.com/office/drawing/2014/main" id="{0E523691-DFB7-2493-4074-D3B158216CBD}"/>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EC142968-2AC4-314B-7656-A147311FA936}"/>
              </a:ext>
            </a:extLst>
          </p:cNvPr>
          <p:cNvSpPr>
            <a:spLocks noGrp="1"/>
          </p:cNvSpPr>
          <p:nvPr>
            <p:ph type="sldNum" sz="quarter" idx="12"/>
          </p:nvPr>
        </p:nvSpPr>
        <p:spPr/>
        <p:txBody>
          <a:bodyPr/>
          <a:lstStyle/>
          <a:p>
            <a:fld id="{D03C8918-B954-4A43-B948-19DD653BC222}" type="slidenum">
              <a:rPr lang="fr-FR" smtClean="0"/>
              <a:t>‹#›</a:t>
            </a:fld>
            <a:endParaRPr lang="fr-FR"/>
          </a:p>
        </p:txBody>
      </p:sp>
    </p:spTree>
    <p:extLst>
      <p:ext uri="{BB962C8B-B14F-4D97-AF65-F5344CB8AC3E}">
        <p14:creationId xmlns:p14="http://schemas.microsoft.com/office/powerpoint/2010/main" val="17989340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E806A-FAAF-B7F1-8CF1-72869AF35824}"/>
              </a:ext>
            </a:extLst>
          </p:cNvPr>
          <p:cNvSpPr>
            <a:spLocks noGrp="1"/>
          </p:cNvSpPr>
          <p:nvPr>
            <p:ph type="title"/>
          </p:nvPr>
        </p:nvSpPr>
        <p:spPr>
          <a:xfrm>
            <a:off x="839788" y="866776"/>
            <a:ext cx="10515600" cy="823912"/>
          </a:xfrm>
        </p:spPr>
        <p:txBody>
          <a:bodyPr/>
          <a:lstStyle/>
          <a:p>
            <a:r>
              <a:rPr lang="en-US"/>
              <a:t>Click to edit Master title style</a:t>
            </a:r>
            <a:endParaRPr lang="fr-FR"/>
          </a:p>
        </p:txBody>
      </p:sp>
      <p:sp>
        <p:nvSpPr>
          <p:cNvPr id="3" name="Text Placeholder 2">
            <a:extLst>
              <a:ext uri="{FF2B5EF4-FFF2-40B4-BE49-F238E27FC236}">
                <a16:creationId xmlns:a16="http://schemas.microsoft.com/office/drawing/2014/main" id="{636A9870-D1B5-AE41-AF01-9F85D6F6C1A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ADE53DD-6CB7-4D10-F5C1-6D654A29280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Text Placeholder 4">
            <a:extLst>
              <a:ext uri="{FF2B5EF4-FFF2-40B4-BE49-F238E27FC236}">
                <a16:creationId xmlns:a16="http://schemas.microsoft.com/office/drawing/2014/main" id="{34AD4899-8909-A38D-8A46-172834C5EED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9292CD5-51FC-55D9-E56E-8376F35D70B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Date Placeholder 6">
            <a:extLst>
              <a:ext uri="{FF2B5EF4-FFF2-40B4-BE49-F238E27FC236}">
                <a16:creationId xmlns:a16="http://schemas.microsoft.com/office/drawing/2014/main" id="{087EA106-4A23-2254-75F7-E3C50CF22CB4}"/>
              </a:ext>
            </a:extLst>
          </p:cNvPr>
          <p:cNvSpPr>
            <a:spLocks noGrp="1"/>
          </p:cNvSpPr>
          <p:nvPr>
            <p:ph type="dt" sz="half" idx="10"/>
          </p:nvPr>
        </p:nvSpPr>
        <p:spPr/>
        <p:txBody>
          <a:bodyPr/>
          <a:lstStyle/>
          <a:p>
            <a:fld id="{02803BB6-73DA-45D0-AB4B-8B8BBE7B4857}" type="datetime1">
              <a:rPr lang="fr-FR" smtClean="0"/>
              <a:t>25/06/2025</a:t>
            </a:fld>
            <a:endParaRPr lang="fr-FR"/>
          </a:p>
        </p:txBody>
      </p:sp>
      <p:sp>
        <p:nvSpPr>
          <p:cNvPr id="8" name="Footer Placeholder 7">
            <a:extLst>
              <a:ext uri="{FF2B5EF4-FFF2-40B4-BE49-F238E27FC236}">
                <a16:creationId xmlns:a16="http://schemas.microsoft.com/office/drawing/2014/main" id="{3F355CED-5660-313A-0456-675E75333DAE}"/>
              </a:ext>
            </a:extLst>
          </p:cNvPr>
          <p:cNvSpPr>
            <a:spLocks noGrp="1"/>
          </p:cNvSpPr>
          <p:nvPr>
            <p:ph type="ftr" sz="quarter" idx="11"/>
          </p:nvPr>
        </p:nvSpPr>
        <p:spPr/>
        <p:txBody>
          <a:bodyPr/>
          <a:lstStyle/>
          <a:p>
            <a:endParaRPr lang="fr-FR"/>
          </a:p>
        </p:txBody>
      </p:sp>
      <p:sp>
        <p:nvSpPr>
          <p:cNvPr id="9" name="Slide Number Placeholder 8">
            <a:extLst>
              <a:ext uri="{FF2B5EF4-FFF2-40B4-BE49-F238E27FC236}">
                <a16:creationId xmlns:a16="http://schemas.microsoft.com/office/drawing/2014/main" id="{DA57563F-A532-8498-8570-53707105B79B}"/>
              </a:ext>
            </a:extLst>
          </p:cNvPr>
          <p:cNvSpPr>
            <a:spLocks noGrp="1"/>
          </p:cNvSpPr>
          <p:nvPr>
            <p:ph type="sldNum" sz="quarter" idx="12"/>
          </p:nvPr>
        </p:nvSpPr>
        <p:spPr/>
        <p:txBody>
          <a:bodyPr/>
          <a:lstStyle/>
          <a:p>
            <a:fld id="{D03C8918-B954-4A43-B948-19DD653BC222}" type="slidenum">
              <a:rPr lang="fr-FR" smtClean="0"/>
              <a:t>‹#›</a:t>
            </a:fld>
            <a:endParaRPr lang="fr-FR"/>
          </a:p>
        </p:txBody>
      </p:sp>
    </p:spTree>
    <p:extLst>
      <p:ext uri="{BB962C8B-B14F-4D97-AF65-F5344CB8AC3E}">
        <p14:creationId xmlns:p14="http://schemas.microsoft.com/office/powerpoint/2010/main" val="1500098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A3CEE-24AF-2CA4-8CB6-40A8D2A5B5F4}"/>
              </a:ext>
            </a:extLst>
          </p:cNvPr>
          <p:cNvSpPr>
            <a:spLocks noGrp="1"/>
          </p:cNvSpPr>
          <p:nvPr>
            <p:ph type="title"/>
          </p:nvPr>
        </p:nvSpPr>
        <p:spPr/>
        <p:txBody>
          <a:bodyPr/>
          <a:lstStyle/>
          <a:p>
            <a:r>
              <a:rPr lang="en-US"/>
              <a:t>Click to edit Master title style</a:t>
            </a:r>
            <a:endParaRPr lang="fr-FR"/>
          </a:p>
        </p:txBody>
      </p:sp>
      <p:sp>
        <p:nvSpPr>
          <p:cNvPr id="3" name="Date Placeholder 2">
            <a:extLst>
              <a:ext uri="{FF2B5EF4-FFF2-40B4-BE49-F238E27FC236}">
                <a16:creationId xmlns:a16="http://schemas.microsoft.com/office/drawing/2014/main" id="{CE394E08-C3E8-3157-94D2-45CF97828C52}"/>
              </a:ext>
            </a:extLst>
          </p:cNvPr>
          <p:cNvSpPr>
            <a:spLocks noGrp="1"/>
          </p:cNvSpPr>
          <p:nvPr>
            <p:ph type="dt" sz="half" idx="10"/>
          </p:nvPr>
        </p:nvSpPr>
        <p:spPr/>
        <p:txBody>
          <a:bodyPr/>
          <a:lstStyle/>
          <a:p>
            <a:fld id="{2CDFC7C6-CDE1-4C7B-BD61-E81ADA5D20A0}" type="datetime1">
              <a:rPr lang="fr-FR" smtClean="0"/>
              <a:t>25/06/2025</a:t>
            </a:fld>
            <a:endParaRPr lang="fr-FR"/>
          </a:p>
        </p:txBody>
      </p:sp>
      <p:sp>
        <p:nvSpPr>
          <p:cNvPr id="4" name="Footer Placeholder 3">
            <a:extLst>
              <a:ext uri="{FF2B5EF4-FFF2-40B4-BE49-F238E27FC236}">
                <a16:creationId xmlns:a16="http://schemas.microsoft.com/office/drawing/2014/main" id="{CDC4FAD4-C4DC-D173-16D8-5460699A1DB0}"/>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613EF7DA-691D-BBAF-360A-5E16AB931D65}"/>
              </a:ext>
            </a:extLst>
          </p:cNvPr>
          <p:cNvSpPr>
            <a:spLocks noGrp="1"/>
          </p:cNvSpPr>
          <p:nvPr>
            <p:ph type="sldNum" sz="quarter" idx="12"/>
          </p:nvPr>
        </p:nvSpPr>
        <p:spPr/>
        <p:txBody>
          <a:bodyPr/>
          <a:lstStyle/>
          <a:p>
            <a:fld id="{D03C8918-B954-4A43-B948-19DD653BC222}" type="slidenum">
              <a:rPr lang="fr-FR" smtClean="0"/>
              <a:t>‹#›</a:t>
            </a:fld>
            <a:endParaRPr lang="fr-FR"/>
          </a:p>
        </p:txBody>
      </p:sp>
    </p:spTree>
    <p:extLst>
      <p:ext uri="{BB962C8B-B14F-4D97-AF65-F5344CB8AC3E}">
        <p14:creationId xmlns:p14="http://schemas.microsoft.com/office/powerpoint/2010/main" val="29878404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8CE08A2-DE96-25A5-E66F-1E59E24B8017}"/>
              </a:ext>
            </a:extLst>
          </p:cNvPr>
          <p:cNvSpPr>
            <a:spLocks noGrp="1"/>
          </p:cNvSpPr>
          <p:nvPr>
            <p:ph type="dt" sz="half" idx="10"/>
          </p:nvPr>
        </p:nvSpPr>
        <p:spPr/>
        <p:txBody>
          <a:bodyPr/>
          <a:lstStyle/>
          <a:p>
            <a:fld id="{6FFFC21F-EBF0-4706-BE06-20A831D1B917}" type="datetime1">
              <a:rPr lang="fr-FR" smtClean="0"/>
              <a:t>25/06/2025</a:t>
            </a:fld>
            <a:endParaRPr lang="fr-FR"/>
          </a:p>
        </p:txBody>
      </p:sp>
      <p:sp>
        <p:nvSpPr>
          <p:cNvPr id="3" name="Footer Placeholder 2">
            <a:extLst>
              <a:ext uri="{FF2B5EF4-FFF2-40B4-BE49-F238E27FC236}">
                <a16:creationId xmlns:a16="http://schemas.microsoft.com/office/drawing/2014/main" id="{D0BC7199-BF34-8191-0B16-0CE778453829}"/>
              </a:ext>
            </a:extLst>
          </p:cNvPr>
          <p:cNvSpPr>
            <a:spLocks noGrp="1"/>
          </p:cNvSpPr>
          <p:nvPr>
            <p:ph type="ftr" sz="quarter" idx="11"/>
          </p:nvPr>
        </p:nvSpPr>
        <p:spPr/>
        <p:txBody>
          <a:bodyPr/>
          <a:lstStyle/>
          <a:p>
            <a:endParaRPr lang="fr-FR"/>
          </a:p>
        </p:txBody>
      </p:sp>
      <p:sp>
        <p:nvSpPr>
          <p:cNvPr id="4" name="Slide Number Placeholder 3">
            <a:extLst>
              <a:ext uri="{FF2B5EF4-FFF2-40B4-BE49-F238E27FC236}">
                <a16:creationId xmlns:a16="http://schemas.microsoft.com/office/drawing/2014/main" id="{5CCEDDF1-6774-574E-3A7A-0AB2854A70EA}"/>
              </a:ext>
            </a:extLst>
          </p:cNvPr>
          <p:cNvSpPr>
            <a:spLocks noGrp="1"/>
          </p:cNvSpPr>
          <p:nvPr>
            <p:ph type="sldNum" sz="quarter" idx="12"/>
          </p:nvPr>
        </p:nvSpPr>
        <p:spPr/>
        <p:txBody>
          <a:bodyPr/>
          <a:lstStyle/>
          <a:p>
            <a:fld id="{D03C8918-B954-4A43-B948-19DD653BC222}" type="slidenum">
              <a:rPr lang="fr-FR" smtClean="0"/>
              <a:t>‹#›</a:t>
            </a:fld>
            <a:endParaRPr lang="fr-FR"/>
          </a:p>
        </p:txBody>
      </p:sp>
    </p:spTree>
    <p:extLst>
      <p:ext uri="{BB962C8B-B14F-4D97-AF65-F5344CB8AC3E}">
        <p14:creationId xmlns:p14="http://schemas.microsoft.com/office/powerpoint/2010/main" val="3208263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image" Target="../media/image2.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7.xml"/><Relationship Id="rId7" Type="http://schemas.openxmlformats.org/officeDocument/2006/relationships/image" Target="../media/image3.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heme" Target="../theme/theme2.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7.tiff"/><Relationship Id="rId13" Type="http://schemas.openxmlformats.org/officeDocument/2006/relationships/image" Target="../media/image12.png"/><Relationship Id="rId18" Type="http://schemas.openxmlformats.org/officeDocument/2006/relationships/image" Target="../media/image17.jpeg"/><Relationship Id="rId3" Type="http://schemas.openxmlformats.org/officeDocument/2006/relationships/image" Target="../media/image1.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theme" Target="../theme/theme3.xml"/><Relationship Id="rId16" Type="http://schemas.openxmlformats.org/officeDocument/2006/relationships/image" Target="../media/image15.png"/><Relationship Id="rId1" Type="http://schemas.openxmlformats.org/officeDocument/2006/relationships/slideLayout" Target="../slideLayouts/slideLayout10.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5" Type="http://schemas.openxmlformats.org/officeDocument/2006/relationships/image" Target="../media/image14.jpeg"/><Relationship Id="rId10" Type="http://schemas.openxmlformats.org/officeDocument/2006/relationships/image" Target="../media/image9.png"/><Relationship Id="rId4" Type="http://schemas.openxmlformats.org/officeDocument/2006/relationships/image" Target="../media/image2.jpg"/><Relationship Id="rId9" Type="http://schemas.openxmlformats.org/officeDocument/2006/relationships/image" Target="../media/image8.png"/><Relationship Id="rId14" Type="http://schemas.openxmlformats.org/officeDocument/2006/relationships/image" Target="../media/image13.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png"/><Relationship Id="rId7" Type="http://schemas.openxmlformats.org/officeDocument/2006/relationships/image" Target="../media/image19.png"/><Relationship Id="rId2" Type="http://schemas.openxmlformats.org/officeDocument/2006/relationships/theme" Target="../theme/theme4.xml"/><Relationship Id="rId1" Type="http://schemas.openxmlformats.org/officeDocument/2006/relationships/slideLayout" Target="../slideLayouts/slideLayout11.xml"/><Relationship Id="rId6" Type="http://schemas.openxmlformats.org/officeDocument/2006/relationships/image" Target="../media/image18.png"/><Relationship Id="rId5" Type="http://schemas.openxmlformats.org/officeDocument/2006/relationships/image" Target="../media/image2.jpg"/><Relationship Id="rId4" Type="http://schemas.openxmlformats.org/officeDocument/2006/relationships/image" Target="../media/image3.png"/><Relationship Id="rId9" Type="http://schemas.openxmlformats.org/officeDocument/2006/relationships/image" Target="../media/image2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267407-A052-27F3-FD06-69A057DA30AF}"/>
              </a:ext>
            </a:extLst>
          </p:cNvPr>
          <p:cNvSpPr>
            <a:spLocks noGrp="1"/>
          </p:cNvSpPr>
          <p:nvPr>
            <p:ph type="title"/>
          </p:nvPr>
        </p:nvSpPr>
        <p:spPr>
          <a:xfrm>
            <a:off x="838200" y="2302902"/>
            <a:ext cx="10096500" cy="2112963"/>
          </a:xfrm>
          <a:prstGeom prst="rect">
            <a:avLst/>
          </a:prstGeom>
        </p:spPr>
        <p:txBody>
          <a:bodyPr vert="horz" lIns="91440" tIns="45720" rIns="91440" bIns="45720" rtlCol="0" anchor="ctr">
            <a:normAutofit/>
          </a:bodyPr>
          <a:lstStyle/>
          <a:p>
            <a:r>
              <a:rPr lang="en-US"/>
              <a:t>Click to edit Master title style</a:t>
            </a:r>
            <a:endParaRPr lang="fr-FR"/>
          </a:p>
        </p:txBody>
      </p:sp>
      <p:pic>
        <p:nvPicPr>
          <p:cNvPr id="7" name="Picture 6" descr="Background pattern&#10;&#10;Description automatically generated">
            <a:extLst>
              <a:ext uri="{FF2B5EF4-FFF2-40B4-BE49-F238E27FC236}">
                <a16:creationId xmlns:a16="http://schemas.microsoft.com/office/drawing/2014/main" id="{ED8CFAB5-3F16-E892-66B0-B44EDEC2D37C}"/>
              </a:ext>
            </a:extLst>
          </p:cNvPr>
          <p:cNvPicPr>
            <a:picLocks noChangeAspect="1"/>
          </p:cNvPicPr>
          <p:nvPr/>
        </p:nvPicPr>
        <p:blipFill rotWithShape="1">
          <a:blip r:embed="rId6">
            <a:extLst>
              <a:ext uri="{28A0092B-C50C-407E-A947-70E740481C1C}">
                <a14:useLocalDpi xmlns:a14="http://schemas.microsoft.com/office/drawing/2010/main" val="0"/>
              </a:ext>
            </a:extLst>
          </a:blip>
          <a:srcRect l="2928" t="32222" b="39306"/>
          <a:stretch/>
        </p:blipFill>
        <p:spPr>
          <a:xfrm rot="5400000">
            <a:off x="8097172" y="2934993"/>
            <a:ext cx="7029820" cy="1159835"/>
          </a:xfrm>
          <a:prstGeom prst="rect">
            <a:avLst/>
          </a:prstGeom>
        </p:spPr>
      </p:pic>
      <p:pic>
        <p:nvPicPr>
          <p:cNvPr id="8" name="object 10">
            <a:extLst>
              <a:ext uri="{FF2B5EF4-FFF2-40B4-BE49-F238E27FC236}">
                <a16:creationId xmlns:a16="http://schemas.microsoft.com/office/drawing/2014/main" id="{54891E5F-185C-5A6D-4E59-3A6C25561D38}"/>
              </a:ext>
            </a:extLst>
          </p:cNvPr>
          <p:cNvPicPr/>
          <p:nvPr userDrawn="1"/>
        </p:nvPicPr>
        <p:blipFill>
          <a:blip r:embed="rId7" cstate="print"/>
          <a:stretch>
            <a:fillRect/>
          </a:stretch>
        </p:blipFill>
        <p:spPr>
          <a:xfrm>
            <a:off x="358657" y="5754356"/>
            <a:ext cx="1266824" cy="914399"/>
          </a:xfrm>
          <a:prstGeom prst="rect">
            <a:avLst/>
          </a:prstGeom>
        </p:spPr>
      </p:pic>
      <p:sp>
        <p:nvSpPr>
          <p:cNvPr id="11" name="Subtitle 2">
            <a:extLst>
              <a:ext uri="{FF2B5EF4-FFF2-40B4-BE49-F238E27FC236}">
                <a16:creationId xmlns:a16="http://schemas.microsoft.com/office/drawing/2014/main" id="{471DC015-D168-799E-B422-557C1CD1CA97}"/>
              </a:ext>
            </a:extLst>
          </p:cNvPr>
          <p:cNvSpPr txBox="1">
            <a:spLocks/>
          </p:cNvSpPr>
          <p:nvPr userDrawn="1"/>
        </p:nvSpPr>
        <p:spPr>
          <a:xfrm>
            <a:off x="1722945" y="5832457"/>
            <a:ext cx="9144000" cy="758196"/>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400"/>
              <a:t>Co-funded by the European Union under project n°101076098. Views and opinions expressed are however those of the author(s) only and do not necessarily reflect those of the European Commission or CINEA. Neither the European Union nor the granting authority can be held responsible for them.</a:t>
            </a:r>
            <a:endParaRPr lang="fr-FR" sz="1400"/>
          </a:p>
        </p:txBody>
      </p:sp>
      <p:pic>
        <p:nvPicPr>
          <p:cNvPr id="14" name="Picture 13">
            <a:extLst>
              <a:ext uri="{FF2B5EF4-FFF2-40B4-BE49-F238E27FC236}">
                <a16:creationId xmlns:a16="http://schemas.microsoft.com/office/drawing/2014/main" id="{19C35C1C-195A-0490-DDA2-819B3B7163E5}"/>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470763" y="-112076"/>
            <a:ext cx="4764034" cy="2380493"/>
          </a:xfrm>
          <a:prstGeom prst="rect">
            <a:avLst/>
          </a:prstGeom>
        </p:spPr>
      </p:pic>
    </p:spTree>
    <p:extLst>
      <p:ext uri="{BB962C8B-B14F-4D97-AF65-F5344CB8AC3E}">
        <p14:creationId xmlns:p14="http://schemas.microsoft.com/office/powerpoint/2010/main" val="3872279085"/>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61" r:id="rId3"/>
    <p:sldLayoutId id="2147483662" r:id="rId4"/>
  </p:sldLayoutIdLst>
  <p:hf hdr="0" ftr="0" dt="0"/>
  <p:txStyles>
    <p:titleStyle>
      <a:lvl1pPr algn="ctr" defTabSz="914400" rtl="0" eaLnBrk="1" latinLnBrk="0" hangingPunct="1">
        <a:lnSpc>
          <a:spcPct val="90000"/>
        </a:lnSpc>
        <a:spcBef>
          <a:spcPct val="0"/>
        </a:spcBef>
        <a:buNone/>
        <a:defRPr sz="4400" kern="1200">
          <a:solidFill>
            <a:schemeClr val="tx1"/>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A8CBDD7-FF9A-A916-48FB-F644E43ED4B8}"/>
              </a:ext>
            </a:extLst>
          </p:cNvPr>
          <p:cNvSpPr>
            <a:spLocks noGrp="1"/>
          </p:cNvSpPr>
          <p:nvPr>
            <p:ph type="title"/>
          </p:nvPr>
        </p:nvSpPr>
        <p:spPr>
          <a:xfrm>
            <a:off x="1248439" y="1114851"/>
            <a:ext cx="9695122" cy="903879"/>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a:extLst>
              <a:ext uri="{FF2B5EF4-FFF2-40B4-BE49-F238E27FC236}">
                <a16:creationId xmlns:a16="http://schemas.microsoft.com/office/drawing/2014/main" id="{0B55BF09-ECC5-B5E0-1E75-F09DCEE27922}"/>
              </a:ext>
            </a:extLst>
          </p:cNvPr>
          <p:cNvSpPr>
            <a:spLocks noGrp="1"/>
          </p:cNvSpPr>
          <p:nvPr>
            <p:ph type="body" idx="1"/>
          </p:nvPr>
        </p:nvSpPr>
        <p:spPr>
          <a:xfrm>
            <a:off x="1248439" y="2258008"/>
            <a:ext cx="9695121" cy="363243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6943BB30-E787-02CD-B69C-F9D2927C20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C9BD5D-678C-4DFB-9784-648F9330281A}" type="datetime1">
              <a:rPr lang="fr-FR" smtClean="0"/>
              <a:t>25/06/2025</a:t>
            </a:fld>
            <a:endParaRPr lang="fr-FR"/>
          </a:p>
        </p:txBody>
      </p:sp>
      <p:sp>
        <p:nvSpPr>
          <p:cNvPr id="5" name="Footer Placeholder 4">
            <a:extLst>
              <a:ext uri="{FF2B5EF4-FFF2-40B4-BE49-F238E27FC236}">
                <a16:creationId xmlns:a16="http://schemas.microsoft.com/office/drawing/2014/main" id="{81CA895A-1F33-5E2D-5157-F55AC638A1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4B1FB423-40A0-5D2D-CAF4-0443B1F25A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accent2">
                    <a:lumMod val="50000"/>
                  </a:schemeClr>
                </a:solidFill>
              </a:defRPr>
            </a:lvl1pPr>
          </a:lstStyle>
          <a:p>
            <a:fld id="{D03C8918-B954-4A43-B948-19DD653BC222}" type="slidenum">
              <a:rPr lang="fr-FR" smtClean="0"/>
              <a:pPr/>
              <a:t>‹#›</a:t>
            </a:fld>
            <a:endParaRPr lang="fr-FR"/>
          </a:p>
        </p:txBody>
      </p:sp>
      <p:pic>
        <p:nvPicPr>
          <p:cNvPr id="10" name="Picture 9" descr="A screenshot of a computer&#10;&#10;Description automatically generated with medium confidence">
            <a:extLst>
              <a:ext uri="{FF2B5EF4-FFF2-40B4-BE49-F238E27FC236}">
                <a16:creationId xmlns:a16="http://schemas.microsoft.com/office/drawing/2014/main" id="{E5F36BE6-405D-3496-6D4C-94F22BEC2BB8}"/>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202018" y="-255871"/>
            <a:ext cx="2743200" cy="1370722"/>
          </a:xfrm>
          <a:prstGeom prst="rect">
            <a:avLst/>
          </a:prstGeom>
        </p:spPr>
      </p:pic>
      <p:pic>
        <p:nvPicPr>
          <p:cNvPr id="7" name="Picture 6" descr="Background pattern&#10;&#10;Description automatically generated">
            <a:extLst>
              <a:ext uri="{FF2B5EF4-FFF2-40B4-BE49-F238E27FC236}">
                <a16:creationId xmlns:a16="http://schemas.microsoft.com/office/drawing/2014/main" id="{BB1C2519-F2A8-E247-E3F7-8FEF77FEA7C1}"/>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l="2928" t="32222" b="39306"/>
          <a:stretch/>
        </p:blipFill>
        <p:spPr>
          <a:xfrm>
            <a:off x="-1" y="6117072"/>
            <a:ext cx="12514521" cy="205994"/>
          </a:xfrm>
          <a:prstGeom prst="rect">
            <a:avLst/>
          </a:prstGeom>
        </p:spPr>
      </p:pic>
    </p:spTree>
    <p:extLst>
      <p:ext uri="{BB962C8B-B14F-4D97-AF65-F5344CB8AC3E}">
        <p14:creationId xmlns:p14="http://schemas.microsoft.com/office/powerpoint/2010/main" val="66085210"/>
      </p:ext>
    </p:extLst>
  </p:cSld>
  <p:clrMap bg1="lt1" tx1="dk1" bg2="lt2" tx2="dk2" accent1="accent1" accent2="accent2" accent3="accent3" accent4="accent4" accent5="accent5" accent6="accent6" hlink="hlink" folHlink="folHlink"/>
  <p:sldLayoutIdLst>
    <p:sldLayoutId id="2147483669" r:id="rId1"/>
    <p:sldLayoutId id="2147483671" r:id="rId2"/>
    <p:sldLayoutId id="2147483672" r:id="rId3"/>
    <p:sldLayoutId id="2147483673" r:id="rId4"/>
    <p:sldLayoutId id="2147483674" r:id="rId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267407-A052-27F3-FD06-69A057DA30AF}"/>
              </a:ext>
            </a:extLst>
          </p:cNvPr>
          <p:cNvSpPr>
            <a:spLocks noGrp="1"/>
          </p:cNvSpPr>
          <p:nvPr>
            <p:ph type="title"/>
          </p:nvPr>
        </p:nvSpPr>
        <p:spPr>
          <a:xfrm>
            <a:off x="838200" y="107196"/>
            <a:ext cx="10515600" cy="1325563"/>
          </a:xfrm>
          <a:prstGeom prst="rect">
            <a:avLst/>
          </a:prstGeom>
        </p:spPr>
        <p:txBody>
          <a:bodyPr vert="horz" lIns="91440" tIns="45720" rIns="91440" bIns="45720" rtlCol="0" anchor="ctr">
            <a:normAutofit/>
          </a:bodyPr>
          <a:lstStyle/>
          <a:p>
            <a:r>
              <a:rPr lang="fr-FR"/>
              <a:t>ENSMOV </a:t>
            </a:r>
            <a:r>
              <a:rPr lang="fr-FR" err="1"/>
              <a:t>Partners</a:t>
            </a:r>
            <a:endParaRPr lang="fr-FR"/>
          </a:p>
        </p:txBody>
      </p:sp>
      <p:sp>
        <p:nvSpPr>
          <p:cNvPr id="4" name="Date Placeholder 3">
            <a:extLst>
              <a:ext uri="{FF2B5EF4-FFF2-40B4-BE49-F238E27FC236}">
                <a16:creationId xmlns:a16="http://schemas.microsoft.com/office/drawing/2014/main" id="{51F85FF4-73A9-D928-8B35-1B7E3E7F56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B9EECF-7309-4973-8E9B-67958C23CE8D}" type="datetime1">
              <a:rPr lang="fr-FR" smtClean="0"/>
              <a:t>25/06/2025</a:t>
            </a:fld>
            <a:endParaRPr lang="fr-FR"/>
          </a:p>
        </p:txBody>
      </p:sp>
      <p:sp>
        <p:nvSpPr>
          <p:cNvPr id="5" name="Footer Placeholder 4">
            <a:extLst>
              <a:ext uri="{FF2B5EF4-FFF2-40B4-BE49-F238E27FC236}">
                <a16:creationId xmlns:a16="http://schemas.microsoft.com/office/drawing/2014/main" id="{170179D5-C94B-C426-09F9-8F047FDEF8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0001BC6A-6D71-86AE-AC78-9E7B608E9B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01D1A3-406C-4921-81F3-6416ABD175A2}" type="slidenum">
              <a:rPr lang="fr-FR" smtClean="0"/>
              <a:t>‹#›</a:t>
            </a:fld>
            <a:endParaRPr lang="fr-FR"/>
          </a:p>
        </p:txBody>
      </p:sp>
      <p:pic>
        <p:nvPicPr>
          <p:cNvPr id="8" name="Picture 7" descr="Background pattern&#10;&#10;Description automatically generated">
            <a:extLst>
              <a:ext uri="{FF2B5EF4-FFF2-40B4-BE49-F238E27FC236}">
                <a16:creationId xmlns:a16="http://schemas.microsoft.com/office/drawing/2014/main" id="{992B8CE2-9009-F67D-24A5-F01FEC78FE83}"/>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2928" t="32222" b="39306"/>
          <a:stretch/>
        </p:blipFill>
        <p:spPr>
          <a:xfrm>
            <a:off x="0" y="5571687"/>
            <a:ext cx="12514521" cy="234231"/>
          </a:xfrm>
          <a:prstGeom prst="rect">
            <a:avLst/>
          </a:prstGeom>
        </p:spPr>
      </p:pic>
      <p:pic>
        <p:nvPicPr>
          <p:cNvPr id="9" name="object 10">
            <a:extLst>
              <a:ext uri="{FF2B5EF4-FFF2-40B4-BE49-F238E27FC236}">
                <a16:creationId xmlns:a16="http://schemas.microsoft.com/office/drawing/2014/main" id="{5F11FC6D-E770-6397-A233-D0E1477B3FFA}"/>
              </a:ext>
            </a:extLst>
          </p:cNvPr>
          <p:cNvPicPr/>
          <p:nvPr userDrawn="1"/>
        </p:nvPicPr>
        <p:blipFill>
          <a:blip r:embed="rId4" cstate="print"/>
          <a:stretch>
            <a:fillRect/>
          </a:stretch>
        </p:blipFill>
        <p:spPr>
          <a:xfrm>
            <a:off x="148055" y="5879400"/>
            <a:ext cx="1266823" cy="914399"/>
          </a:xfrm>
          <a:prstGeom prst="rect">
            <a:avLst/>
          </a:prstGeom>
        </p:spPr>
      </p:pic>
      <p:sp>
        <p:nvSpPr>
          <p:cNvPr id="10" name="Subtitle 2">
            <a:extLst>
              <a:ext uri="{FF2B5EF4-FFF2-40B4-BE49-F238E27FC236}">
                <a16:creationId xmlns:a16="http://schemas.microsoft.com/office/drawing/2014/main" id="{0550C935-0325-1CC0-B2B7-7C29E243C332}"/>
              </a:ext>
            </a:extLst>
          </p:cNvPr>
          <p:cNvSpPr txBox="1">
            <a:spLocks/>
          </p:cNvSpPr>
          <p:nvPr userDrawn="1"/>
        </p:nvSpPr>
        <p:spPr>
          <a:xfrm>
            <a:off x="1414878" y="6035603"/>
            <a:ext cx="10777121" cy="758196"/>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400"/>
              <a:t>Co-funded by the European Union under project n°101076098. Views and opinions expressed are however those of the author(s) only and do not necessarily reflect those of the European Commission or CINEA. Neither the European Union nor the granting authority can be held responsible for them.</a:t>
            </a:r>
            <a:endParaRPr lang="fr-FR" sz="1400"/>
          </a:p>
        </p:txBody>
      </p:sp>
      <p:pic>
        <p:nvPicPr>
          <p:cNvPr id="11" name="Picture 10" descr="A picture containing logo&#10;&#10;Description automatically generated">
            <a:extLst>
              <a:ext uri="{FF2B5EF4-FFF2-40B4-BE49-F238E27FC236}">
                <a16:creationId xmlns:a16="http://schemas.microsoft.com/office/drawing/2014/main" id="{0D1D35DE-1ABB-6238-AB32-C3132F482A2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90351" y="1536557"/>
            <a:ext cx="2112015" cy="1056007"/>
          </a:xfrm>
          <a:prstGeom prst="rect">
            <a:avLst/>
          </a:prstGeom>
        </p:spPr>
      </p:pic>
      <p:pic>
        <p:nvPicPr>
          <p:cNvPr id="12" name="Picture 11" descr="Logo&#10;&#10;Description automatically generated">
            <a:extLst>
              <a:ext uri="{FF2B5EF4-FFF2-40B4-BE49-F238E27FC236}">
                <a16:creationId xmlns:a16="http://schemas.microsoft.com/office/drawing/2014/main" id="{B5E5BD4B-FB46-88C1-9DE0-F88EF84EC179}"/>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t="22943" r="30483"/>
          <a:stretch/>
        </p:blipFill>
        <p:spPr>
          <a:xfrm>
            <a:off x="10213367" y="2648596"/>
            <a:ext cx="1802591" cy="1293862"/>
          </a:xfrm>
          <a:prstGeom prst="rect">
            <a:avLst/>
          </a:prstGeom>
        </p:spPr>
      </p:pic>
      <p:pic>
        <p:nvPicPr>
          <p:cNvPr id="13" name="Picture 12" descr="Logo, company name&#10;&#10;Description automatically generated">
            <a:extLst>
              <a:ext uri="{FF2B5EF4-FFF2-40B4-BE49-F238E27FC236}">
                <a16:creationId xmlns:a16="http://schemas.microsoft.com/office/drawing/2014/main" id="{FBD33691-E7DF-586E-A6E7-2C780DC087DD}"/>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2654824" y="2883882"/>
            <a:ext cx="1732838" cy="1005046"/>
          </a:xfrm>
          <a:prstGeom prst="rect">
            <a:avLst/>
          </a:prstGeom>
        </p:spPr>
      </p:pic>
      <p:pic>
        <p:nvPicPr>
          <p:cNvPr id="14" name="Picture 13" descr="Circle&#10;&#10;Description automatically generated">
            <a:extLst>
              <a:ext uri="{FF2B5EF4-FFF2-40B4-BE49-F238E27FC236}">
                <a16:creationId xmlns:a16="http://schemas.microsoft.com/office/drawing/2014/main" id="{B4E14053-2FE2-D96C-3BA1-ED784B066562}"/>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4985105" y="2853301"/>
            <a:ext cx="1974891" cy="1066208"/>
          </a:xfrm>
          <a:prstGeom prst="rect">
            <a:avLst/>
          </a:prstGeom>
        </p:spPr>
      </p:pic>
      <p:pic>
        <p:nvPicPr>
          <p:cNvPr id="15" name="Picture 14" descr="Logo&#10;&#10;Description automatically generated">
            <a:extLst>
              <a:ext uri="{FF2B5EF4-FFF2-40B4-BE49-F238E27FC236}">
                <a16:creationId xmlns:a16="http://schemas.microsoft.com/office/drawing/2014/main" id="{8AFE4976-E0F1-E69C-639E-9030FFDD493A}"/>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2869382" y="4212131"/>
            <a:ext cx="1894003" cy="1040129"/>
          </a:xfrm>
          <a:prstGeom prst="rect">
            <a:avLst/>
          </a:prstGeom>
        </p:spPr>
      </p:pic>
      <p:pic>
        <p:nvPicPr>
          <p:cNvPr id="16" name="Picture 15" descr="Logo&#10;&#10;Description automatically generated with medium confidence">
            <a:extLst>
              <a:ext uri="{FF2B5EF4-FFF2-40B4-BE49-F238E27FC236}">
                <a16:creationId xmlns:a16="http://schemas.microsoft.com/office/drawing/2014/main" id="{3DA50283-A5D2-93FE-B600-C2A4F7D3486D}"/>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5821651" y="1754043"/>
            <a:ext cx="2276690" cy="614045"/>
          </a:xfrm>
          <a:prstGeom prst="rect">
            <a:avLst/>
          </a:prstGeom>
        </p:spPr>
      </p:pic>
      <p:pic>
        <p:nvPicPr>
          <p:cNvPr id="17" name="Picture 16" descr="Logo, company name&#10;&#10;Description automatically generated">
            <a:extLst>
              <a:ext uri="{FF2B5EF4-FFF2-40B4-BE49-F238E27FC236}">
                <a16:creationId xmlns:a16="http://schemas.microsoft.com/office/drawing/2014/main" id="{C4D72197-7CA7-A9C5-0FB8-C0010C83AACC}"/>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76042" y="4346870"/>
            <a:ext cx="1894003" cy="770650"/>
          </a:xfrm>
          <a:prstGeom prst="rect">
            <a:avLst/>
          </a:prstGeom>
        </p:spPr>
      </p:pic>
      <p:pic>
        <p:nvPicPr>
          <p:cNvPr id="18" name="Picture 17" descr="A picture containing icon&#10;&#10;Description automatically generated">
            <a:extLst>
              <a:ext uri="{FF2B5EF4-FFF2-40B4-BE49-F238E27FC236}">
                <a16:creationId xmlns:a16="http://schemas.microsoft.com/office/drawing/2014/main" id="{6FFC38A2-75F0-595F-51E4-816FD4151A6F}"/>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76042" y="2942574"/>
            <a:ext cx="1850213" cy="991671"/>
          </a:xfrm>
          <a:prstGeom prst="rect">
            <a:avLst/>
          </a:prstGeom>
        </p:spPr>
      </p:pic>
      <p:pic>
        <p:nvPicPr>
          <p:cNvPr id="19" name="Picture 18" descr="Text&#10;&#10;Description automatically generated">
            <a:extLst>
              <a:ext uri="{FF2B5EF4-FFF2-40B4-BE49-F238E27FC236}">
                <a16:creationId xmlns:a16="http://schemas.microsoft.com/office/drawing/2014/main" id="{9CB9531A-BD3A-CBD0-A051-B83F31FC7518}"/>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7476325" y="3084938"/>
            <a:ext cx="2598861" cy="798609"/>
          </a:xfrm>
          <a:prstGeom prst="rect">
            <a:avLst/>
          </a:prstGeom>
        </p:spPr>
      </p:pic>
      <p:pic>
        <p:nvPicPr>
          <p:cNvPr id="20" name="Picture 19" descr="Logo&#10;&#10;Description automatically generated with low confidence">
            <a:extLst>
              <a:ext uri="{FF2B5EF4-FFF2-40B4-BE49-F238E27FC236}">
                <a16:creationId xmlns:a16="http://schemas.microsoft.com/office/drawing/2014/main" id="{83F93F29-BDE7-D2E1-F0C7-AC6DAB84ED67}"/>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8892917" y="1712225"/>
            <a:ext cx="2491201" cy="610144"/>
          </a:xfrm>
          <a:prstGeom prst="rect">
            <a:avLst/>
          </a:prstGeom>
        </p:spPr>
      </p:pic>
      <p:pic>
        <p:nvPicPr>
          <p:cNvPr id="21" name="Picture 20" descr="Graphical user interface, text, application&#10;&#10;Description automatically generated">
            <a:extLst>
              <a:ext uri="{FF2B5EF4-FFF2-40B4-BE49-F238E27FC236}">
                <a16:creationId xmlns:a16="http://schemas.microsoft.com/office/drawing/2014/main" id="{F3502445-8EF8-C65F-DF55-91D19F339D97}"/>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t="-3557" r="43252" b="60270"/>
          <a:stretch/>
        </p:blipFill>
        <p:spPr>
          <a:xfrm>
            <a:off x="5239895" y="4489913"/>
            <a:ext cx="2538291" cy="749486"/>
          </a:xfrm>
          <a:prstGeom prst="rect">
            <a:avLst/>
          </a:prstGeom>
        </p:spPr>
      </p:pic>
      <p:pic>
        <p:nvPicPr>
          <p:cNvPr id="22" name="Picture 21">
            <a:extLst>
              <a:ext uri="{FF2B5EF4-FFF2-40B4-BE49-F238E27FC236}">
                <a16:creationId xmlns:a16="http://schemas.microsoft.com/office/drawing/2014/main" id="{54106E35-AE81-BA62-140B-4078467F7908}"/>
              </a:ext>
            </a:extLst>
          </p:cNvPr>
          <p:cNvPicPr>
            <a:picLocks noChangeAspect="1"/>
          </p:cNvPicPr>
          <p:nvPr userDrawn="1"/>
        </p:nvPicPr>
        <p:blipFill>
          <a:blip r:embed="rId16"/>
          <a:stretch>
            <a:fillRect/>
          </a:stretch>
        </p:blipFill>
        <p:spPr>
          <a:xfrm>
            <a:off x="3119991" y="1516248"/>
            <a:ext cx="2112015" cy="1102734"/>
          </a:xfrm>
          <a:prstGeom prst="rect">
            <a:avLst/>
          </a:prstGeom>
        </p:spPr>
      </p:pic>
      <p:pic>
        <p:nvPicPr>
          <p:cNvPr id="23" name="Picture 22">
            <a:extLst>
              <a:ext uri="{FF2B5EF4-FFF2-40B4-BE49-F238E27FC236}">
                <a16:creationId xmlns:a16="http://schemas.microsoft.com/office/drawing/2014/main" id="{A4D3DC65-7906-8A3F-31C6-09D016803B2F}"/>
              </a:ext>
            </a:extLst>
          </p:cNvPr>
          <p:cNvPicPr>
            <a:picLocks noChangeAspect="1"/>
          </p:cNvPicPr>
          <p:nvPr userDrawn="1"/>
        </p:nvPicPr>
        <p:blipFill>
          <a:blip r:embed="rId17"/>
          <a:stretch>
            <a:fillRect/>
          </a:stretch>
        </p:blipFill>
        <p:spPr>
          <a:xfrm>
            <a:off x="7928010" y="4409699"/>
            <a:ext cx="2083586" cy="722591"/>
          </a:xfrm>
          <a:prstGeom prst="rect">
            <a:avLst/>
          </a:prstGeom>
        </p:spPr>
      </p:pic>
      <p:pic>
        <p:nvPicPr>
          <p:cNvPr id="7" name="Picture 6" descr="Logo, company name&#10;&#10;Description automatically generated">
            <a:extLst>
              <a:ext uri="{FF2B5EF4-FFF2-40B4-BE49-F238E27FC236}">
                <a16:creationId xmlns:a16="http://schemas.microsoft.com/office/drawing/2014/main" id="{B40DD551-6F21-191D-4C7F-622A7A2AB2CC}"/>
              </a:ext>
            </a:extLst>
          </p:cNvPr>
          <p:cNvPicPr>
            <a:picLocks noChangeAspect="1"/>
          </p:cNvPicPr>
          <p:nvPr userDrawn="1"/>
        </p:nvPicPr>
        <p:blipFill rotWithShape="1">
          <a:blip r:embed="rId18">
            <a:extLst>
              <a:ext uri="{28A0092B-C50C-407E-A947-70E740481C1C}">
                <a14:useLocalDpi xmlns:a14="http://schemas.microsoft.com/office/drawing/2010/main" val="0"/>
              </a:ext>
            </a:extLst>
          </a:blip>
          <a:srcRect t="24602"/>
          <a:stretch/>
        </p:blipFill>
        <p:spPr>
          <a:xfrm>
            <a:off x="10075186" y="4403546"/>
            <a:ext cx="1998227" cy="875927"/>
          </a:xfrm>
          <a:prstGeom prst="rect">
            <a:avLst/>
          </a:prstGeom>
        </p:spPr>
      </p:pic>
    </p:spTree>
    <p:extLst>
      <p:ext uri="{BB962C8B-B14F-4D97-AF65-F5344CB8AC3E}">
        <p14:creationId xmlns:p14="http://schemas.microsoft.com/office/powerpoint/2010/main" val="788372876"/>
      </p:ext>
    </p:extLst>
  </p:cSld>
  <p:clrMap bg1="lt1" tx1="dk1" bg2="lt2" tx2="dk2" accent1="accent1" accent2="accent2" accent3="accent3" accent4="accent4" accent5="accent5" accent6="accent6" hlink="hlink" folHlink="folHlink"/>
  <p:sldLayoutIdLst>
    <p:sldLayoutId id="2147483685"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1F85FF4-73A9-D928-8B35-1B7E3E7F56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D066DA-FFCD-425F-AE05-C61049E7A9F6}" type="datetime1">
              <a:rPr lang="fr-FR" smtClean="0"/>
              <a:t>25/06/2025</a:t>
            </a:fld>
            <a:endParaRPr lang="fr-FR"/>
          </a:p>
        </p:txBody>
      </p:sp>
      <p:sp>
        <p:nvSpPr>
          <p:cNvPr id="5" name="Footer Placeholder 4">
            <a:extLst>
              <a:ext uri="{FF2B5EF4-FFF2-40B4-BE49-F238E27FC236}">
                <a16:creationId xmlns:a16="http://schemas.microsoft.com/office/drawing/2014/main" id="{170179D5-C94B-C426-09F9-8F047FDEF8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0001BC6A-6D71-86AE-AC78-9E7B608E9B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01D1A3-406C-4921-81F3-6416ABD175A2}" type="slidenum">
              <a:rPr lang="fr-FR" smtClean="0"/>
              <a:t>‹#›</a:t>
            </a:fld>
            <a:endParaRPr lang="fr-FR"/>
          </a:p>
        </p:txBody>
      </p:sp>
      <p:pic>
        <p:nvPicPr>
          <p:cNvPr id="8" name="Picture 7" descr="Background pattern&#10;&#10;Description automatically generated">
            <a:extLst>
              <a:ext uri="{FF2B5EF4-FFF2-40B4-BE49-F238E27FC236}">
                <a16:creationId xmlns:a16="http://schemas.microsoft.com/office/drawing/2014/main" id="{53A954C3-9667-C5B5-16FE-AEAB05E6E9B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2928" t="32222" b="39306"/>
          <a:stretch/>
        </p:blipFill>
        <p:spPr>
          <a:xfrm>
            <a:off x="0" y="2325385"/>
            <a:ext cx="12514521" cy="429830"/>
          </a:xfrm>
          <a:prstGeom prst="rect">
            <a:avLst/>
          </a:prstGeom>
        </p:spPr>
      </p:pic>
      <p:pic>
        <p:nvPicPr>
          <p:cNvPr id="9" name="Picture 8" descr="A screenshot of a computer&#10;&#10;Description automatically generated with medium confidence">
            <a:extLst>
              <a:ext uri="{FF2B5EF4-FFF2-40B4-BE49-F238E27FC236}">
                <a16:creationId xmlns:a16="http://schemas.microsoft.com/office/drawing/2014/main" id="{63CFF40D-44F1-1EAD-D5D5-602A6B1A9D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02018" y="-255871"/>
            <a:ext cx="2743200" cy="1370722"/>
          </a:xfrm>
          <a:prstGeom prst="rect">
            <a:avLst/>
          </a:prstGeom>
        </p:spPr>
      </p:pic>
      <p:sp>
        <p:nvSpPr>
          <p:cNvPr id="10" name="Text Placeholder 2">
            <a:extLst>
              <a:ext uri="{FF2B5EF4-FFF2-40B4-BE49-F238E27FC236}">
                <a16:creationId xmlns:a16="http://schemas.microsoft.com/office/drawing/2014/main" id="{A57D6A77-16D4-B2D6-F31D-B812315A2900}"/>
              </a:ext>
            </a:extLst>
          </p:cNvPr>
          <p:cNvSpPr txBox="1">
            <a:spLocks/>
          </p:cNvSpPr>
          <p:nvPr userDrawn="1"/>
        </p:nvSpPr>
        <p:spPr>
          <a:xfrm>
            <a:off x="193583" y="1696608"/>
            <a:ext cx="11398103" cy="63034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solidFill>
                  <a:schemeClr val="accent6"/>
                </a:solidFill>
              </a:rPr>
              <a:t>Contact:</a:t>
            </a:r>
          </a:p>
        </p:txBody>
      </p:sp>
      <p:pic>
        <p:nvPicPr>
          <p:cNvPr id="11" name="object 10">
            <a:extLst>
              <a:ext uri="{FF2B5EF4-FFF2-40B4-BE49-F238E27FC236}">
                <a16:creationId xmlns:a16="http://schemas.microsoft.com/office/drawing/2014/main" id="{2D5D8332-DE56-7442-84F1-F170D23E23D1}"/>
              </a:ext>
            </a:extLst>
          </p:cNvPr>
          <p:cNvPicPr/>
          <p:nvPr userDrawn="1"/>
        </p:nvPicPr>
        <p:blipFill>
          <a:blip r:embed="rId5" cstate="print"/>
          <a:stretch>
            <a:fillRect/>
          </a:stretch>
        </p:blipFill>
        <p:spPr>
          <a:xfrm>
            <a:off x="148055" y="5879400"/>
            <a:ext cx="1266823" cy="914399"/>
          </a:xfrm>
          <a:prstGeom prst="rect">
            <a:avLst/>
          </a:prstGeom>
        </p:spPr>
      </p:pic>
      <p:sp>
        <p:nvSpPr>
          <p:cNvPr id="12" name="Subtitle 2">
            <a:extLst>
              <a:ext uri="{FF2B5EF4-FFF2-40B4-BE49-F238E27FC236}">
                <a16:creationId xmlns:a16="http://schemas.microsoft.com/office/drawing/2014/main" id="{E55E384C-3F37-1DF3-4CC3-C172CFC5CBEE}"/>
              </a:ext>
            </a:extLst>
          </p:cNvPr>
          <p:cNvSpPr txBox="1">
            <a:spLocks/>
          </p:cNvSpPr>
          <p:nvPr userDrawn="1"/>
        </p:nvSpPr>
        <p:spPr>
          <a:xfrm>
            <a:off x="1414878" y="6035603"/>
            <a:ext cx="10777121" cy="758196"/>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400"/>
              <a:t>Co-funded by the European Union under project n°101076098. Views and opinions expressed are however those of the author(s) only and do not necessarily reflect those of the European Commission or CINEA. Neither the European Union nor the granting authority can be held responsible for them.</a:t>
            </a:r>
            <a:endParaRPr lang="fr-FR" sz="1400"/>
          </a:p>
        </p:txBody>
      </p:sp>
      <p:pic>
        <p:nvPicPr>
          <p:cNvPr id="13" name="Picture 12" descr="Icon&#10;&#10;Description automatically generated">
            <a:extLst>
              <a:ext uri="{FF2B5EF4-FFF2-40B4-BE49-F238E27FC236}">
                <a16:creationId xmlns:a16="http://schemas.microsoft.com/office/drawing/2014/main" id="{F4025E84-C21B-6443-E183-BF003E68CBD0}"/>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l="25581" t="44027" r="33130" b="25477"/>
          <a:stretch/>
        </p:blipFill>
        <p:spPr>
          <a:xfrm>
            <a:off x="208466" y="2984362"/>
            <a:ext cx="523942" cy="547207"/>
          </a:xfrm>
          <a:prstGeom prst="rect">
            <a:avLst/>
          </a:prstGeom>
        </p:spPr>
      </p:pic>
      <p:pic>
        <p:nvPicPr>
          <p:cNvPr id="14" name="Picture 13" descr="Icon&#10;&#10;Description automatically generated">
            <a:extLst>
              <a:ext uri="{FF2B5EF4-FFF2-40B4-BE49-F238E27FC236}">
                <a16:creationId xmlns:a16="http://schemas.microsoft.com/office/drawing/2014/main" id="{C7B86A2D-9EFD-3449-549E-087E1F6CD88C}"/>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l="28440" t="34729" r="27051" b="34775"/>
          <a:stretch/>
        </p:blipFill>
        <p:spPr>
          <a:xfrm>
            <a:off x="208466" y="3640230"/>
            <a:ext cx="553271" cy="536090"/>
          </a:xfrm>
          <a:prstGeom prst="rect">
            <a:avLst/>
          </a:prstGeom>
        </p:spPr>
      </p:pic>
      <p:pic>
        <p:nvPicPr>
          <p:cNvPr id="15" name="Picture 14" descr="Logo, icon&#10;&#10;Description automatically generated">
            <a:extLst>
              <a:ext uri="{FF2B5EF4-FFF2-40B4-BE49-F238E27FC236}">
                <a16:creationId xmlns:a16="http://schemas.microsoft.com/office/drawing/2014/main" id="{17B6E66A-4DF7-0B94-E1D0-CE7F57EA4B61}"/>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l="28806" t="34315" r="28075" b="35189"/>
          <a:stretch/>
        </p:blipFill>
        <p:spPr>
          <a:xfrm>
            <a:off x="193583" y="4334533"/>
            <a:ext cx="536010" cy="536090"/>
          </a:xfrm>
          <a:prstGeom prst="rect">
            <a:avLst/>
          </a:prstGeom>
        </p:spPr>
      </p:pic>
      <p:pic>
        <p:nvPicPr>
          <p:cNvPr id="16" name="Picture 15" descr="Icon&#10;&#10;Description automatically generated">
            <a:extLst>
              <a:ext uri="{FF2B5EF4-FFF2-40B4-BE49-F238E27FC236}">
                <a16:creationId xmlns:a16="http://schemas.microsoft.com/office/drawing/2014/main" id="{0D6E68B7-2C87-2B2E-3C96-4C9C19658D7C}"/>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l="24424" t="32765" r="23545" b="32210"/>
          <a:stretch/>
        </p:blipFill>
        <p:spPr>
          <a:xfrm>
            <a:off x="148055" y="4940881"/>
            <a:ext cx="627065" cy="596881"/>
          </a:xfrm>
          <a:prstGeom prst="rect">
            <a:avLst/>
          </a:prstGeom>
        </p:spPr>
      </p:pic>
      <p:sp>
        <p:nvSpPr>
          <p:cNvPr id="17" name="Text Placeholder 2">
            <a:extLst>
              <a:ext uri="{FF2B5EF4-FFF2-40B4-BE49-F238E27FC236}">
                <a16:creationId xmlns:a16="http://schemas.microsoft.com/office/drawing/2014/main" id="{91E388F1-926B-1494-9281-397C2D577BC1}"/>
              </a:ext>
            </a:extLst>
          </p:cNvPr>
          <p:cNvSpPr txBox="1">
            <a:spLocks/>
          </p:cNvSpPr>
          <p:nvPr userDrawn="1"/>
        </p:nvSpPr>
        <p:spPr>
          <a:xfrm>
            <a:off x="775120" y="3748372"/>
            <a:ext cx="2953364" cy="361002"/>
          </a:xfrm>
          <a:prstGeom prst="rect">
            <a:avLst/>
          </a:prstGeom>
          <a:no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000"/>
              <a:t>@ensmov / #ensmovplus</a:t>
            </a:r>
          </a:p>
        </p:txBody>
      </p:sp>
      <p:sp>
        <p:nvSpPr>
          <p:cNvPr id="18" name="Text Placeholder 2">
            <a:extLst>
              <a:ext uri="{FF2B5EF4-FFF2-40B4-BE49-F238E27FC236}">
                <a16:creationId xmlns:a16="http://schemas.microsoft.com/office/drawing/2014/main" id="{85F20C23-20A0-1CF7-01F3-DC153A5F38B7}"/>
              </a:ext>
            </a:extLst>
          </p:cNvPr>
          <p:cNvSpPr txBox="1">
            <a:spLocks/>
          </p:cNvSpPr>
          <p:nvPr userDrawn="1"/>
        </p:nvSpPr>
        <p:spPr>
          <a:xfrm>
            <a:off x="775121" y="4422077"/>
            <a:ext cx="1741251" cy="361002"/>
          </a:xfrm>
          <a:prstGeom prst="rect">
            <a:avLst/>
          </a:prstGeom>
          <a:no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000"/>
              <a:t>www.ieecp.org</a:t>
            </a:r>
          </a:p>
        </p:txBody>
      </p:sp>
      <p:sp>
        <p:nvSpPr>
          <p:cNvPr id="19" name="Text Placeholder 2">
            <a:extLst>
              <a:ext uri="{FF2B5EF4-FFF2-40B4-BE49-F238E27FC236}">
                <a16:creationId xmlns:a16="http://schemas.microsoft.com/office/drawing/2014/main" id="{83AD38F0-9910-DBD5-6174-2857C8E736B9}"/>
              </a:ext>
            </a:extLst>
          </p:cNvPr>
          <p:cNvSpPr txBox="1">
            <a:spLocks/>
          </p:cNvSpPr>
          <p:nvPr userDrawn="1"/>
        </p:nvSpPr>
        <p:spPr>
          <a:xfrm>
            <a:off x="828769" y="3098846"/>
            <a:ext cx="2455397" cy="361002"/>
          </a:xfrm>
          <a:prstGeom prst="rect">
            <a:avLst/>
          </a:prstGeom>
          <a:no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000"/>
              <a:t>ENSMOV Plus</a:t>
            </a:r>
          </a:p>
        </p:txBody>
      </p:sp>
      <p:sp>
        <p:nvSpPr>
          <p:cNvPr id="20" name="Text Placeholder 2">
            <a:extLst>
              <a:ext uri="{FF2B5EF4-FFF2-40B4-BE49-F238E27FC236}">
                <a16:creationId xmlns:a16="http://schemas.microsoft.com/office/drawing/2014/main" id="{5177AE0C-B598-DFC0-3FAC-9B208687F64C}"/>
              </a:ext>
            </a:extLst>
          </p:cNvPr>
          <p:cNvSpPr txBox="1">
            <a:spLocks/>
          </p:cNvSpPr>
          <p:nvPr userDrawn="1"/>
        </p:nvSpPr>
        <p:spPr>
          <a:xfrm>
            <a:off x="775121" y="5072637"/>
            <a:ext cx="1741251" cy="361002"/>
          </a:xfrm>
          <a:prstGeom prst="rect">
            <a:avLst/>
          </a:prstGeom>
          <a:no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000"/>
              <a:t>Our Platform:</a:t>
            </a:r>
          </a:p>
        </p:txBody>
      </p:sp>
    </p:spTree>
    <p:extLst>
      <p:ext uri="{BB962C8B-B14F-4D97-AF65-F5344CB8AC3E}">
        <p14:creationId xmlns:p14="http://schemas.microsoft.com/office/powerpoint/2010/main" val="179201120"/>
      </p:ext>
    </p:extLst>
  </p:cSld>
  <p:clrMap bg1="lt1" tx1="dk1" bg2="lt2" tx2="dk2" accent1="accent1" accent2="accent2" accent3="accent3" accent4="accent4" accent5="accent5" accent6="accent6" hlink="hlink" folHlink="folHlink"/>
  <p:sldLayoutIdLst>
    <p:sldLayoutId id="2147483684"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energysavingpolicies.eu/" TargetMode="External"/><Relationship Id="rId2" Type="http://schemas.openxmlformats.org/officeDocument/2006/relationships/hyperlink" Target="https://ieecp.org/projects/ensmov-plus/" TargetMode="External"/><Relationship Id="rId1" Type="http://schemas.openxmlformats.org/officeDocument/2006/relationships/slideLayout" Target="../slideLayouts/slideLayout11.xml"/><Relationship Id="rId5" Type="http://schemas.openxmlformats.org/officeDocument/2006/relationships/image" Target="../media/image36.svg"/><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jpeg"/><Relationship Id="rId18" Type="http://schemas.openxmlformats.org/officeDocument/2006/relationships/image" Target="../media/image15.png"/><Relationship Id="rId3" Type="http://schemas.openxmlformats.org/officeDocument/2006/relationships/diagramLayout" Target="../diagrams/layout1.xml"/><Relationship Id="rId7" Type="http://schemas.openxmlformats.org/officeDocument/2006/relationships/image" Target="../media/image4.png"/><Relationship Id="rId12" Type="http://schemas.openxmlformats.org/officeDocument/2006/relationships/image" Target="../media/image9.png"/><Relationship Id="rId17" Type="http://schemas.openxmlformats.org/officeDocument/2006/relationships/image" Target="../media/image14.jpeg"/><Relationship Id="rId2" Type="http://schemas.openxmlformats.org/officeDocument/2006/relationships/diagramData" Target="../diagrams/data1.xml"/><Relationship Id="rId16" Type="http://schemas.openxmlformats.org/officeDocument/2006/relationships/image" Target="../media/image13.png"/><Relationship Id="rId20" Type="http://schemas.openxmlformats.org/officeDocument/2006/relationships/image" Target="../media/image17.jpeg"/><Relationship Id="rId1" Type="http://schemas.openxmlformats.org/officeDocument/2006/relationships/slideLayout" Target="../slideLayouts/slideLayout5.xml"/><Relationship Id="rId6" Type="http://schemas.microsoft.com/office/2007/relationships/diagramDrawing" Target="../diagrams/drawing1.xml"/><Relationship Id="rId11" Type="http://schemas.openxmlformats.org/officeDocument/2006/relationships/image" Target="../media/image8.png"/><Relationship Id="rId5" Type="http://schemas.openxmlformats.org/officeDocument/2006/relationships/diagramColors" Target="../diagrams/colors1.xml"/><Relationship Id="rId15" Type="http://schemas.openxmlformats.org/officeDocument/2006/relationships/image" Target="../media/image12.png"/><Relationship Id="rId10" Type="http://schemas.openxmlformats.org/officeDocument/2006/relationships/image" Target="../media/image7.tiff"/><Relationship Id="rId19" Type="http://schemas.openxmlformats.org/officeDocument/2006/relationships/image" Target="../media/image16.png"/><Relationship Id="rId4" Type="http://schemas.openxmlformats.org/officeDocument/2006/relationships/diagramQuickStyle" Target="../diagrams/quickStyle1.xml"/><Relationship Id="rId9" Type="http://schemas.openxmlformats.org/officeDocument/2006/relationships/image" Target="../media/image6.png"/><Relationship Id="rId1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hyperlink" Target="https://eur-lex.europa.eu/legal-content/EN/TXT/?uri=CELEX%3A52022DC0641&amp;qid=1669913283450" TargetMode="External"/><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5.xml"/><Relationship Id="rId5" Type="http://schemas.openxmlformats.org/officeDocument/2006/relationships/hyperlink" Target="https://eur-lex.europa.eu/legal-content/EN/TXT/?uri=SWD%3A2023%3A646%3AFIN&amp;qid=1698236844015" TargetMode="External"/><Relationship Id="rId4" Type="http://schemas.openxmlformats.org/officeDocument/2006/relationships/hyperlink" Target="https://eur-lex.europa.eu/legal-content/EN/TXT/?uri=CELEX%3A52022DC0641&amp;qid=1669913283450"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6.png"/><Relationship Id="rId7" Type="http://schemas.openxmlformats.org/officeDocument/2006/relationships/image" Target="../media/image29.svg"/><Relationship Id="rId2" Type="http://schemas.openxmlformats.org/officeDocument/2006/relationships/image" Target="../media/image25.png"/><Relationship Id="rId1" Type="http://schemas.openxmlformats.org/officeDocument/2006/relationships/slideLayout" Target="../slideLayouts/slideLayout5.xml"/><Relationship Id="rId6" Type="http://schemas.openxmlformats.org/officeDocument/2006/relationships/image" Target="../media/image28.png"/><Relationship Id="rId5" Type="http://schemas.openxmlformats.org/officeDocument/2006/relationships/hyperlink" Target="https://energysavingpolicies.eu/" TargetMode="External"/><Relationship Id="rId4" Type="http://schemas.openxmlformats.org/officeDocument/2006/relationships/image" Target="../media/image27.png"/><Relationship Id="rId9" Type="http://schemas.openxmlformats.org/officeDocument/2006/relationships/image" Target="../media/image31.svg"/></Relationships>
</file>

<file path=ppt/slides/_rels/slide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hyperlink" Target="https://iea.blob.core.windows.net/assets/28f84ed8-4101-4e95-ae51-9536b6436f14/Multiple_Benefits_of_Energy_Efficiency-148x199.pdf"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B37010E-233E-D075-A5B8-30F8077A5423}"/>
              </a:ext>
            </a:extLst>
          </p:cNvPr>
          <p:cNvSpPr>
            <a:spLocks noGrp="1"/>
          </p:cNvSpPr>
          <p:nvPr>
            <p:ph type="ctrTitle"/>
          </p:nvPr>
        </p:nvSpPr>
        <p:spPr>
          <a:xfrm>
            <a:off x="751562" y="1930955"/>
            <a:ext cx="9916438" cy="1671083"/>
          </a:xfrm>
        </p:spPr>
        <p:txBody>
          <a:bodyPr>
            <a:normAutofit/>
          </a:bodyPr>
          <a:lstStyle/>
          <a:p>
            <a:r>
              <a:rPr lang="en-GB" sz="4000" noProof="0" dirty="0"/>
              <a:t>Introducing ENSMOV Plus</a:t>
            </a:r>
            <a:br>
              <a:rPr lang="en-GB" sz="4000" noProof="0" dirty="0"/>
            </a:br>
            <a:r>
              <a:rPr lang="en-GB" sz="4000" noProof="0" dirty="0"/>
              <a:t>and quick overview of EEOS in Europe</a:t>
            </a:r>
          </a:p>
        </p:txBody>
      </p:sp>
      <p:sp>
        <p:nvSpPr>
          <p:cNvPr id="5" name="Subtitle 4">
            <a:extLst>
              <a:ext uri="{FF2B5EF4-FFF2-40B4-BE49-F238E27FC236}">
                <a16:creationId xmlns:a16="http://schemas.microsoft.com/office/drawing/2014/main" id="{8421E621-CE6F-ACF0-CFC9-88AE8D4AB688}"/>
              </a:ext>
            </a:extLst>
          </p:cNvPr>
          <p:cNvSpPr>
            <a:spLocks noGrp="1"/>
          </p:cNvSpPr>
          <p:nvPr>
            <p:ph type="subTitle" idx="1"/>
          </p:nvPr>
        </p:nvSpPr>
        <p:spPr>
          <a:xfrm>
            <a:off x="751562" y="3602038"/>
            <a:ext cx="9916438" cy="1180028"/>
          </a:xfrm>
        </p:spPr>
        <p:txBody>
          <a:bodyPr/>
          <a:lstStyle/>
          <a:p>
            <a:endParaRPr lang="en-GB" sz="2000" noProof="0" dirty="0"/>
          </a:p>
          <a:p>
            <a:r>
              <a:rPr lang="en-GB" sz="2000" noProof="0" dirty="0"/>
              <a:t>Jean-Sébastien Broc (IEECP) and Samuel Thomas (RAP)</a:t>
            </a:r>
          </a:p>
          <a:p>
            <a:r>
              <a:rPr lang="en-GB" sz="2000" noProof="0" dirty="0"/>
              <a:t>Workshop with the Romanian Energy Efficiency Council | Wednesday 25 June – online</a:t>
            </a:r>
          </a:p>
        </p:txBody>
      </p:sp>
    </p:spTree>
    <p:extLst>
      <p:ext uri="{BB962C8B-B14F-4D97-AF65-F5344CB8AC3E}">
        <p14:creationId xmlns:p14="http://schemas.microsoft.com/office/powerpoint/2010/main" val="40995136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008C7-BEB2-2052-ACAE-DFC8BD318B4A}"/>
              </a:ext>
            </a:extLst>
          </p:cNvPr>
          <p:cNvSpPr>
            <a:spLocks noGrp="1"/>
          </p:cNvSpPr>
          <p:nvPr>
            <p:ph type="title"/>
          </p:nvPr>
        </p:nvSpPr>
        <p:spPr>
          <a:xfrm>
            <a:off x="0" y="852832"/>
            <a:ext cx="12191999" cy="842963"/>
          </a:xfrm>
        </p:spPr>
        <p:txBody>
          <a:bodyPr/>
          <a:lstStyle/>
          <a:p>
            <a:pPr algn="ctr"/>
            <a:r>
              <a:rPr lang="en-GB" sz="5000" b="1" noProof="0" dirty="0"/>
              <a:t>Thank you!</a:t>
            </a:r>
          </a:p>
        </p:txBody>
      </p:sp>
      <p:sp>
        <p:nvSpPr>
          <p:cNvPr id="3" name="Espace réservé du numéro de diapositive 2">
            <a:extLst>
              <a:ext uri="{FF2B5EF4-FFF2-40B4-BE49-F238E27FC236}">
                <a16:creationId xmlns:a16="http://schemas.microsoft.com/office/drawing/2014/main" id="{71AF4A34-F985-1AA4-418D-897C6EAC4197}"/>
              </a:ext>
            </a:extLst>
          </p:cNvPr>
          <p:cNvSpPr>
            <a:spLocks noGrp="1"/>
          </p:cNvSpPr>
          <p:nvPr>
            <p:ph type="sldNum" sz="quarter" idx="12"/>
          </p:nvPr>
        </p:nvSpPr>
        <p:spPr/>
        <p:txBody>
          <a:bodyPr/>
          <a:lstStyle/>
          <a:p>
            <a:fld id="{058172BE-3AE5-41A3-92F2-5670AA6A33FC}" type="slidenum">
              <a:rPr lang="en-GB" noProof="0" smtClean="0"/>
              <a:t>10</a:t>
            </a:fld>
            <a:endParaRPr lang="en-GB" noProof="0" dirty="0"/>
          </a:p>
        </p:txBody>
      </p:sp>
      <p:sp>
        <p:nvSpPr>
          <p:cNvPr id="4" name="ZoneTexte 3">
            <a:extLst>
              <a:ext uri="{FF2B5EF4-FFF2-40B4-BE49-F238E27FC236}">
                <a16:creationId xmlns:a16="http://schemas.microsoft.com/office/drawing/2014/main" id="{B4F2EF08-AE71-D660-6CDC-D58B72E46FA7}"/>
              </a:ext>
            </a:extLst>
          </p:cNvPr>
          <p:cNvSpPr txBox="1"/>
          <p:nvPr/>
        </p:nvSpPr>
        <p:spPr>
          <a:xfrm>
            <a:off x="834233" y="4329459"/>
            <a:ext cx="4339346" cy="430915"/>
          </a:xfrm>
          <a:prstGeom prst="rect">
            <a:avLst/>
          </a:prstGeom>
          <a:solidFill>
            <a:schemeClr val="bg1"/>
          </a:solidFill>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a:spcBef>
                <a:spcPts val="300"/>
              </a:spcBef>
              <a:spcAft>
                <a:spcPts val="300"/>
              </a:spcAft>
            </a:pPr>
            <a:r>
              <a:rPr lang="en-GB" noProof="0" dirty="0">
                <a:latin typeface="Tahoma" panose="020B0604030504040204" pitchFamily="34" charset="0"/>
                <a:ea typeface="Tahoma" panose="020B0604030504040204" pitchFamily="34" charset="0"/>
                <a:cs typeface="Tahoma" panose="020B0604030504040204" pitchFamily="34" charset="0"/>
                <a:hlinkClick r:id="rId2"/>
              </a:rPr>
              <a:t>https://ieecp.org/projects/ensmov-plus/</a:t>
            </a:r>
            <a:r>
              <a:rPr lang="en-GB" noProof="0" dirty="0">
                <a:latin typeface="Tahoma" panose="020B0604030504040204" pitchFamily="34" charset="0"/>
                <a:ea typeface="Tahoma" panose="020B0604030504040204" pitchFamily="34" charset="0"/>
                <a:cs typeface="Tahoma" panose="020B0604030504040204" pitchFamily="34" charset="0"/>
              </a:rPr>
              <a:t> </a:t>
            </a:r>
          </a:p>
        </p:txBody>
      </p:sp>
      <p:sp>
        <p:nvSpPr>
          <p:cNvPr id="5" name="ZoneTexte 4">
            <a:extLst>
              <a:ext uri="{FF2B5EF4-FFF2-40B4-BE49-F238E27FC236}">
                <a16:creationId xmlns:a16="http://schemas.microsoft.com/office/drawing/2014/main" id="{DF72D3EA-3B20-2C68-A410-4F516AF0A32E}"/>
              </a:ext>
            </a:extLst>
          </p:cNvPr>
          <p:cNvSpPr txBox="1"/>
          <p:nvPr/>
        </p:nvSpPr>
        <p:spPr>
          <a:xfrm>
            <a:off x="2350212" y="4986473"/>
            <a:ext cx="4339346" cy="43091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a:spcBef>
                <a:spcPts val="300"/>
              </a:spcBef>
              <a:spcAft>
                <a:spcPts val="300"/>
              </a:spcAft>
            </a:pPr>
            <a:r>
              <a:rPr lang="en-GB" sz="2400" noProof="0" dirty="0">
                <a:latin typeface="Tahoma" panose="020B0604030504040204" pitchFamily="34" charset="0"/>
                <a:ea typeface="Tahoma" panose="020B0604030504040204" pitchFamily="34" charset="0"/>
                <a:cs typeface="Tahoma" panose="020B0604030504040204" pitchFamily="34" charset="0"/>
                <a:hlinkClick r:id="rId3"/>
              </a:rPr>
              <a:t>http://energysavingpolicies.eu/</a:t>
            </a:r>
            <a:r>
              <a:rPr lang="en-GB" sz="2400" noProof="0" dirty="0">
                <a:latin typeface="Tahoma" panose="020B0604030504040204" pitchFamily="34" charset="0"/>
                <a:ea typeface="Tahoma" panose="020B0604030504040204" pitchFamily="34" charset="0"/>
                <a:cs typeface="Tahoma" panose="020B0604030504040204" pitchFamily="34" charset="0"/>
              </a:rPr>
              <a:t> </a:t>
            </a:r>
          </a:p>
        </p:txBody>
      </p:sp>
      <p:sp>
        <p:nvSpPr>
          <p:cNvPr id="7" name="ZoneTexte 6">
            <a:extLst>
              <a:ext uri="{FF2B5EF4-FFF2-40B4-BE49-F238E27FC236}">
                <a16:creationId xmlns:a16="http://schemas.microsoft.com/office/drawing/2014/main" id="{0938B2E9-B6E4-107F-EE55-5E64F143400A}"/>
              </a:ext>
            </a:extLst>
          </p:cNvPr>
          <p:cNvSpPr txBox="1"/>
          <p:nvPr/>
        </p:nvSpPr>
        <p:spPr>
          <a:xfrm>
            <a:off x="1610523" y="1695795"/>
            <a:ext cx="2525541" cy="43091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a:spcBef>
                <a:spcPts val="300"/>
              </a:spcBef>
              <a:spcAft>
                <a:spcPts val="300"/>
              </a:spcAft>
            </a:pPr>
            <a:r>
              <a:rPr lang="en-GB" sz="2000" noProof="0" dirty="0" err="1">
                <a:solidFill>
                  <a:schemeClr val="accent6"/>
                </a:solidFill>
                <a:latin typeface="Tahoma" panose="020B0604030504040204" pitchFamily="34" charset="0"/>
                <a:ea typeface="Tahoma" panose="020B0604030504040204" pitchFamily="34" charset="0"/>
                <a:cs typeface="Tahoma" panose="020B0604030504040204" pitchFamily="34" charset="0"/>
              </a:rPr>
              <a:t>jsb</a:t>
            </a:r>
            <a:r>
              <a:rPr lang="en-GB" sz="2000" noProof="0" dirty="0">
                <a:solidFill>
                  <a:schemeClr val="accent6"/>
                </a:solidFill>
                <a:latin typeface="Tahoma" panose="020B0604030504040204" pitchFamily="34" charset="0"/>
                <a:ea typeface="Tahoma" panose="020B0604030504040204" pitchFamily="34" charset="0"/>
                <a:cs typeface="Tahoma" panose="020B0604030504040204" pitchFamily="34" charset="0"/>
              </a:rPr>
              <a:t> @ ieecp.org</a:t>
            </a:r>
          </a:p>
        </p:txBody>
      </p:sp>
      <p:sp>
        <p:nvSpPr>
          <p:cNvPr id="11" name="Title 3">
            <a:extLst>
              <a:ext uri="{FF2B5EF4-FFF2-40B4-BE49-F238E27FC236}">
                <a16:creationId xmlns:a16="http://schemas.microsoft.com/office/drawing/2014/main" id="{11A64059-8F3B-1856-0A28-9BD57924C09E}"/>
              </a:ext>
            </a:extLst>
          </p:cNvPr>
          <p:cNvSpPr txBox="1">
            <a:spLocks/>
          </p:cNvSpPr>
          <p:nvPr/>
        </p:nvSpPr>
        <p:spPr>
          <a:xfrm>
            <a:off x="4136064" y="2772790"/>
            <a:ext cx="2112449" cy="559148"/>
          </a:xfrm>
          <a:prstGeom prst="rect">
            <a:avLst/>
          </a:prstGeom>
          <a:noFill/>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000" b="1" noProof="0" dirty="0">
                <a:solidFill>
                  <a:srgbClr val="06D6A0"/>
                </a:solidFill>
              </a:rPr>
              <a:t>Stay tuned!</a:t>
            </a:r>
          </a:p>
        </p:txBody>
      </p:sp>
      <p:pic>
        <p:nvPicPr>
          <p:cNvPr id="12" name="Graphique 11" descr="Ligne fléchée : incurvée sens des aiguilles d’une montre avec un remplissage uni">
            <a:extLst>
              <a:ext uri="{FF2B5EF4-FFF2-40B4-BE49-F238E27FC236}">
                <a16:creationId xmlns:a16="http://schemas.microsoft.com/office/drawing/2014/main" id="{6480F836-4977-5D73-48E9-6A80E0205C1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flipH="1" flipV="1">
            <a:off x="4136064" y="3175768"/>
            <a:ext cx="605478" cy="605478"/>
          </a:xfrm>
          <a:prstGeom prst="rect">
            <a:avLst/>
          </a:prstGeom>
        </p:spPr>
      </p:pic>
    </p:spTree>
    <p:extLst>
      <p:ext uri="{BB962C8B-B14F-4D97-AF65-F5344CB8AC3E}">
        <p14:creationId xmlns:p14="http://schemas.microsoft.com/office/powerpoint/2010/main" val="34302815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9BB337A8-14C1-F3FB-FD5F-A26304720F73}"/>
              </a:ext>
            </a:extLst>
          </p:cNvPr>
          <p:cNvSpPr txBox="1">
            <a:spLocks/>
          </p:cNvSpPr>
          <p:nvPr/>
        </p:nvSpPr>
        <p:spPr>
          <a:xfrm>
            <a:off x="838200" y="10719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noProof="0" dirty="0"/>
              <a:t>ENSMOV Partners</a:t>
            </a:r>
          </a:p>
        </p:txBody>
      </p:sp>
      <p:sp>
        <p:nvSpPr>
          <p:cNvPr id="2" name="Espace réservé du numéro de diapositive 1">
            <a:extLst>
              <a:ext uri="{FF2B5EF4-FFF2-40B4-BE49-F238E27FC236}">
                <a16:creationId xmlns:a16="http://schemas.microsoft.com/office/drawing/2014/main" id="{38EF61C9-9124-2299-4A44-82560FC576A6}"/>
              </a:ext>
            </a:extLst>
          </p:cNvPr>
          <p:cNvSpPr>
            <a:spLocks noGrp="1"/>
          </p:cNvSpPr>
          <p:nvPr>
            <p:ph type="sldNum" sz="quarter" idx="12"/>
          </p:nvPr>
        </p:nvSpPr>
        <p:spPr/>
        <p:txBody>
          <a:bodyPr/>
          <a:lstStyle/>
          <a:p>
            <a:fld id="{3F01D1A3-406C-4921-81F3-6416ABD175A2}" type="slidenum">
              <a:rPr lang="en-GB" noProof="0" smtClean="0"/>
              <a:t>11</a:t>
            </a:fld>
            <a:endParaRPr lang="en-GB" noProof="0" dirty="0"/>
          </a:p>
        </p:txBody>
      </p:sp>
    </p:spTree>
    <p:extLst>
      <p:ext uri="{BB962C8B-B14F-4D97-AF65-F5344CB8AC3E}">
        <p14:creationId xmlns:p14="http://schemas.microsoft.com/office/powerpoint/2010/main" val="2885274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A02E3F1-200E-4B99-D86A-56CBE577D905}"/>
              </a:ext>
            </a:extLst>
          </p:cNvPr>
          <p:cNvSpPr>
            <a:spLocks noGrp="1"/>
          </p:cNvSpPr>
          <p:nvPr>
            <p:ph type="title"/>
          </p:nvPr>
        </p:nvSpPr>
        <p:spPr>
          <a:xfrm>
            <a:off x="1248439" y="645615"/>
            <a:ext cx="9695122" cy="903879"/>
          </a:xfrm>
        </p:spPr>
        <p:txBody>
          <a:bodyPr>
            <a:normAutofit/>
          </a:bodyPr>
          <a:lstStyle/>
          <a:p>
            <a:r>
              <a:rPr lang="en-GB" sz="4000" noProof="0" dirty="0"/>
              <a:t>ENSMOV Plus in a nutshell</a:t>
            </a:r>
          </a:p>
        </p:txBody>
      </p:sp>
      <p:sp>
        <p:nvSpPr>
          <p:cNvPr id="2" name="Espace réservé du numéro de diapositive 1">
            <a:extLst>
              <a:ext uri="{FF2B5EF4-FFF2-40B4-BE49-F238E27FC236}">
                <a16:creationId xmlns:a16="http://schemas.microsoft.com/office/drawing/2014/main" id="{9700A896-380F-98B9-06B7-C9DE4806767F}"/>
              </a:ext>
            </a:extLst>
          </p:cNvPr>
          <p:cNvSpPr>
            <a:spLocks noGrp="1"/>
          </p:cNvSpPr>
          <p:nvPr>
            <p:ph type="sldNum" sz="quarter" idx="12"/>
          </p:nvPr>
        </p:nvSpPr>
        <p:spPr/>
        <p:txBody>
          <a:bodyPr/>
          <a:lstStyle/>
          <a:p>
            <a:fld id="{D03C8918-B954-4A43-B948-19DD653BC222}" type="slidenum">
              <a:rPr lang="en-GB" noProof="0" smtClean="0"/>
              <a:t>2</a:t>
            </a:fld>
            <a:endParaRPr lang="en-GB" noProof="0" dirty="0"/>
          </a:p>
        </p:txBody>
      </p:sp>
      <p:sp>
        <p:nvSpPr>
          <p:cNvPr id="6" name="Rectangle : avec coins arrondis en diagonale 5">
            <a:extLst>
              <a:ext uri="{FF2B5EF4-FFF2-40B4-BE49-F238E27FC236}">
                <a16:creationId xmlns:a16="http://schemas.microsoft.com/office/drawing/2014/main" id="{42EEC347-E5F9-528A-B3B3-FFE7081C25EB}"/>
              </a:ext>
            </a:extLst>
          </p:cNvPr>
          <p:cNvSpPr/>
          <p:nvPr/>
        </p:nvSpPr>
        <p:spPr>
          <a:xfrm>
            <a:off x="445168" y="1501375"/>
            <a:ext cx="5402179" cy="792000"/>
          </a:xfrm>
          <a:prstGeom prst="round2DiagRect">
            <a:avLst/>
          </a:prstGeom>
          <a:solidFill>
            <a:srgbClr val="06D6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en-GB" sz="2200" noProof="0" dirty="0">
                <a:latin typeface="+mj-lt"/>
              </a:rPr>
              <a:t>Support for the </a:t>
            </a:r>
            <a:r>
              <a:rPr lang="en-GB" sz="2200" b="1" noProof="0" dirty="0">
                <a:latin typeface="+mj-lt"/>
              </a:rPr>
              <a:t>implementation of Article 7 &gt; 8 EED</a:t>
            </a:r>
          </a:p>
        </p:txBody>
      </p:sp>
      <p:sp>
        <p:nvSpPr>
          <p:cNvPr id="7" name="Rectangle : avec coins arrondis en diagonale 6">
            <a:extLst>
              <a:ext uri="{FF2B5EF4-FFF2-40B4-BE49-F238E27FC236}">
                <a16:creationId xmlns:a16="http://schemas.microsoft.com/office/drawing/2014/main" id="{2D07804F-F647-C4F6-92C1-913AEE2E68C2}"/>
              </a:ext>
            </a:extLst>
          </p:cNvPr>
          <p:cNvSpPr/>
          <p:nvPr/>
        </p:nvSpPr>
        <p:spPr>
          <a:xfrm>
            <a:off x="445167" y="2389632"/>
            <a:ext cx="5402179" cy="1188000"/>
          </a:xfrm>
          <a:prstGeom prst="round2DiagRect">
            <a:avLst/>
          </a:prstGeom>
          <a:solidFill>
            <a:srgbClr val="00AD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en-GB" sz="2200" noProof="0" dirty="0">
                <a:latin typeface="+mj-lt"/>
              </a:rPr>
              <a:t>Target groups: </a:t>
            </a:r>
            <a:r>
              <a:rPr lang="en-GB" sz="2200" b="1" noProof="0" dirty="0">
                <a:latin typeface="+mj-lt"/>
              </a:rPr>
              <a:t>public authorities &amp; agencies, and stakeholders </a:t>
            </a:r>
            <a:r>
              <a:rPr lang="en-GB" sz="2200" noProof="0" dirty="0">
                <a:latin typeface="+mj-lt"/>
              </a:rPr>
              <a:t>(energy companies, </a:t>
            </a:r>
            <a:r>
              <a:rPr lang="en-GB" sz="2200" noProof="0" dirty="0" err="1">
                <a:latin typeface="+mj-lt"/>
              </a:rPr>
              <a:t>ESCos</a:t>
            </a:r>
            <a:r>
              <a:rPr lang="en-GB" sz="2200" noProof="0" dirty="0">
                <a:latin typeface="+mj-lt"/>
              </a:rPr>
              <a:t>, …)</a:t>
            </a:r>
          </a:p>
        </p:txBody>
      </p:sp>
      <p:sp>
        <p:nvSpPr>
          <p:cNvPr id="8" name="Rectangle : avec coins arrondis en diagonale 7">
            <a:extLst>
              <a:ext uri="{FF2B5EF4-FFF2-40B4-BE49-F238E27FC236}">
                <a16:creationId xmlns:a16="http://schemas.microsoft.com/office/drawing/2014/main" id="{DBB17BA0-2911-C555-A34C-FE79FBF0FEDF}"/>
              </a:ext>
            </a:extLst>
          </p:cNvPr>
          <p:cNvSpPr/>
          <p:nvPr/>
        </p:nvSpPr>
        <p:spPr>
          <a:xfrm>
            <a:off x="445167" y="3640161"/>
            <a:ext cx="5402179" cy="504000"/>
          </a:xfrm>
          <a:prstGeom prst="round2DiagRect">
            <a:avLst/>
          </a:prstGeom>
          <a:solidFill>
            <a:srgbClr val="2941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en-GB" sz="2200" noProof="0" dirty="0">
                <a:latin typeface="+mj-lt"/>
              </a:rPr>
              <a:t>Scope: </a:t>
            </a:r>
            <a:r>
              <a:rPr lang="en-GB" sz="2200" b="1" noProof="0" dirty="0">
                <a:latin typeface="+mj-lt"/>
              </a:rPr>
              <a:t>whole policy cycle</a:t>
            </a:r>
          </a:p>
        </p:txBody>
      </p:sp>
      <p:graphicFrame>
        <p:nvGraphicFramePr>
          <p:cNvPr id="9" name="Diagramme 8">
            <a:extLst>
              <a:ext uri="{FF2B5EF4-FFF2-40B4-BE49-F238E27FC236}">
                <a16:creationId xmlns:a16="http://schemas.microsoft.com/office/drawing/2014/main" id="{C6E23230-0EE6-8D20-053A-588DD5195461}"/>
              </a:ext>
            </a:extLst>
          </p:cNvPr>
          <p:cNvGraphicFramePr/>
          <p:nvPr>
            <p:extLst>
              <p:ext uri="{D42A27DB-BD31-4B8C-83A1-F6EECF244321}">
                <p14:modId xmlns:p14="http://schemas.microsoft.com/office/powerpoint/2010/main" val="3579668492"/>
              </p:ext>
            </p:extLst>
          </p:nvPr>
        </p:nvGraphicFramePr>
        <p:xfrm>
          <a:off x="1035849" y="4206690"/>
          <a:ext cx="2897336" cy="18903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Rectangle 10">
            <a:extLst>
              <a:ext uri="{FF2B5EF4-FFF2-40B4-BE49-F238E27FC236}">
                <a16:creationId xmlns:a16="http://schemas.microsoft.com/office/drawing/2014/main" id="{AF88197D-C4FA-5A00-3016-6DEA68E35913}"/>
              </a:ext>
            </a:extLst>
          </p:cNvPr>
          <p:cNvSpPr/>
          <p:nvPr/>
        </p:nvSpPr>
        <p:spPr>
          <a:xfrm>
            <a:off x="806662" y="4350971"/>
            <a:ext cx="1557814" cy="550522"/>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GB" noProof="0" dirty="0"/>
          </a:p>
        </p:txBody>
      </p:sp>
      <p:sp>
        <p:nvSpPr>
          <p:cNvPr id="14" name="Rectangle 13">
            <a:extLst>
              <a:ext uri="{FF2B5EF4-FFF2-40B4-BE49-F238E27FC236}">
                <a16:creationId xmlns:a16="http://schemas.microsoft.com/office/drawing/2014/main" id="{14F6DB1F-4ACE-3123-74AC-1C6D2515E4F3}"/>
              </a:ext>
            </a:extLst>
          </p:cNvPr>
          <p:cNvSpPr/>
          <p:nvPr/>
        </p:nvSpPr>
        <p:spPr>
          <a:xfrm>
            <a:off x="10107962" y="1145625"/>
            <a:ext cx="3115631" cy="73684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GB" noProof="0" dirty="0"/>
          </a:p>
        </p:txBody>
      </p:sp>
      <p:sp>
        <p:nvSpPr>
          <p:cNvPr id="17" name="Rectangle 16">
            <a:extLst>
              <a:ext uri="{FF2B5EF4-FFF2-40B4-BE49-F238E27FC236}">
                <a16:creationId xmlns:a16="http://schemas.microsoft.com/office/drawing/2014/main" id="{243737EC-670B-D383-21E9-3C85ADA62600}"/>
              </a:ext>
            </a:extLst>
          </p:cNvPr>
          <p:cNvSpPr/>
          <p:nvPr/>
        </p:nvSpPr>
        <p:spPr>
          <a:xfrm>
            <a:off x="10533628" y="2321864"/>
            <a:ext cx="736840" cy="73684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GB" noProof="0" dirty="0"/>
          </a:p>
        </p:txBody>
      </p:sp>
      <p:sp>
        <p:nvSpPr>
          <p:cNvPr id="20" name="Rectangle 19">
            <a:extLst>
              <a:ext uri="{FF2B5EF4-FFF2-40B4-BE49-F238E27FC236}">
                <a16:creationId xmlns:a16="http://schemas.microsoft.com/office/drawing/2014/main" id="{327FCCD6-A3A9-94CE-7E96-B5600BCF14CB}"/>
              </a:ext>
            </a:extLst>
          </p:cNvPr>
          <p:cNvSpPr/>
          <p:nvPr/>
        </p:nvSpPr>
        <p:spPr>
          <a:xfrm>
            <a:off x="9005909" y="4975535"/>
            <a:ext cx="736840" cy="73684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GB" noProof="0" dirty="0"/>
          </a:p>
        </p:txBody>
      </p:sp>
      <p:sp>
        <p:nvSpPr>
          <p:cNvPr id="22" name="ZoneTexte 21">
            <a:extLst>
              <a:ext uri="{FF2B5EF4-FFF2-40B4-BE49-F238E27FC236}">
                <a16:creationId xmlns:a16="http://schemas.microsoft.com/office/drawing/2014/main" id="{EFCD1A3A-D8E1-D831-8F1A-FD1DD9DBA75C}"/>
              </a:ext>
            </a:extLst>
          </p:cNvPr>
          <p:cNvSpPr txBox="1"/>
          <p:nvPr/>
        </p:nvSpPr>
        <p:spPr>
          <a:xfrm>
            <a:off x="2733171" y="4238695"/>
            <a:ext cx="2091490" cy="73684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marL="0" lvl="0" indent="0" defTabSz="889000">
              <a:lnSpc>
                <a:spcPct val="90000"/>
              </a:lnSpc>
              <a:spcBef>
                <a:spcPct val="0"/>
              </a:spcBef>
              <a:spcAft>
                <a:spcPct val="35000"/>
              </a:spcAft>
              <a:buNone/>
            </a:pPr>
            <a:r>
              <a:rPr lang="en-GB" sz="2200" noProof="0" dirty="0">
                <a:latin typeface="+mj-lt"/>
              </a:rPr>
              <a:t>I</a:t>
            </a:r>
            <a:r>
              <a:rPr lang="en-GB" sz="2200" kern="1200" noProof="0" dirty="0">
                <a:latin typeface="+mj-lt"/>
              </a:rPr>
              <a:t>mplementation</a:t>
            </a:r>
          </a:p>
        </p:txBody>
      </p:sp>
      <p:sp>
        <p:nvSpPr>
          <p:cNvPr id="23" name="ZoneTexte 22">
            <a:extLst>
              <a:ext uri="{FF2B5EF4-FFF2-40B4-BE49-F238E27FC236}">
                <a16:creationId xmlns:a16="http://schemas.microsoft.com/office/drawing/2014/main" id="{10593DBD-90F6-9EC8-300E-B97579932315}"/>
              </a:ext>
            </a:extLst>
          </p:cNvPr>
          <p:cNvSpPr txBox="1"/>
          <p:nvPr/>
        </p:nvSpPr>
        <p:spPr>
          <a:xfrm>
            <a:off x="609606" y="4358542"/>
            <a:ext cx="1557814" cy="55052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marL="0" lvl="0" indent="0" algn="r" defTabSz="889000">
              <a:lnSpc>
                <a:spcPct val="90000"/>
              </a:lnSpc>
              <a:spcBef>
                <a:spcPct val="0"/>
              </a:spcBef>
              <a:spcAft>
                <a:spcPct val="35000"/>
              </a:spcAft>
              <a:buNone/>
            </a:pPr>
            <a:r>
              <a:rPr lang="en-GB" sz="2200" kern="1200" noProof="0" dirty="0">
                <a:latin typeface="+mj-lt"/>
              </a:rPr>
              <a:t>(Re)Design</a:t>
            </a:r>
          </a:p>
        </p:txBody>
      </p:sp>
      <p:sp>
        <p:nvSpPr>
          <p:cNvPr id="24" name="ZoneTexte 23">
            <a:extLst>
              <a:ext uri="{FF2B5EF4-FFF2-40B4-BE49-F238E27FC236}">
                <a16:creationId xmlns:a16="http://schemas.microsoft.com/office/drawing/2014/main" id="{38260786-050F-D298-BD3E-64CDDABE1F53}"/>
              </a:ext>
            </a:extLst>
          </p:cNvPr>
          <p:cNvSpPr txBox="1"/>
          <p:nvPr/>
        </p:nvSpPr>
        <p:spPr>
          <a:xfrm>
            <a:off x="2729910" y="5271763"/>
            <a:ext cx="3117435" cy="73684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marL="0" lvl="0" indent="0" defTabSz="889000">
              <a:lnSpc>
                <a:spcPct val="90000"/>
              </a:lnSpc>
              <a:spcBef>
                <a:spcPct val="0"/>
              </a:spcBef>
              <a:spcAft>
                <a:spcPct val="35000"/>
              </a:spcAft>
              <a:buNone/>
            </a:pPr>
            <a:r>
              <a:rPr lang="en-GB" sz="2200" kern="1200" noProof="0" dirty="0">
                <a:latin typeface="+mj-lt"/>
              </a:rPr>
              <a:t>Monitoring &amp; Verification</a:t>
            </a:r>
          </a:p>
        </p:txBody>
      </p:sp>
      <p:sp>
        <p:nvSpPr>
          <p:cNvPr id="25" name="ZoneTexte 24">
            <a:extLst>
              <a:ext uri="{FF2B5EF4-FFF2-40B4-BE49-F238E27FC236}">
                <a16:creationId xmlns:a16="http://schemas.microsoft.com/office/drawing/2014/main" id="{634F12F0-CADA-FDBC-2AC9-532BCC946CF7}"/>
              </a:ext>
            </a:extLst>
          </p:cNvPr>
          <p:cNvSpPr txBox="1"/>
          <p:nvPr/>
        </p:nvSpPr>
        <p:spPr>
          <a:xfrm>
            <a:off x="806662" y="5286277"/>
            <a:ext cx="1424930" cy="73684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marL="0" lvl="0" indent="0" algn="r" defTabSz="889000">
              <a:lnSpc>
                <a:spcPct val="90000"/>
              </a:lnSpc>
              <a:spcBef>
                <a:spcPct val="0"/>
              </a:spcBef>
              <a:spcAft>
                <a:spcPct val="35000"/>
              </a:spcAft>
              <a:buNone/>
            </a:pPr>
            <a:r>
              <a:rPr lang="en-GB" sz="2200" kern="1200" noProof="0" dirty="0">
                <a:latin typeface="+mj-lt"/>
              </a:rPr>
              <a:t>Evaluation</a:t>
            </a:r>
          </a:p>
        </p:txBody>
      </p:sp>
      <p:pic>
        <p:nvPicPr>
          <p:cNvPr id="27" name="Picture 10" descr="A picture containing logo&#10;&#10;Description automatically generated">
            <a:extLst>
              <a:ext uri="{FF2B5EF4-FFF2-40B4-BE49-F238E27FC236}">
                <a16:creationId xmlns:a16="http://schemas.microsoft.com/office/drawing/2014/main" id="{80D94D0E-B864-A677-E77A-5F089680C3E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65096" y="5258860"/>
            <a:ext cx="1152000" cy="576000"/>
          </a:xfrm>
          <a:prstGeom prst="rect">
            <a:avLst/>
          </a:prstGeom>
          <a:ln>
            <a:solidFill>
              <a:srgbClr val="294179"/>
            </a:solidFill>
          </a:ln>
        </p:spPr>
      </p:pic>
      <p:pic>
        <p:nvPicPr>
          <p:cNvPr id="28" name="Picture 11" descr="Logo&#10;&#10;Description automatically generated">
            <a:extLst>
              <a:ext uri="{FF2B5EF4-FFF2-40B4-BE49-F238E27FC236}">
                <a16:creationId xmlns:a16="http://schemas.microsoft.com/office/drawing/2014/main" id="{575B0199-DFD0-B245-08ED-117948567EF2}"/>
              </a:ext>
            </a:extLst>
          </p:cNvPr>
          <p:cNvPicPr>
            <a:picLocks noChangeAspect="1"/>
          </p:cNvPicPr>
          <p:nvPr/>
        </p:nvPicPr>
        <p:blipFill rotWithShape="1">
          <a:blip r:embed="rId8">
            <a:extLst>
              <a:ext uri="{28A0092B-C50C-407E-A947-70E740481C1C}">
                <a14:useLocalDpi xmlns:a14="http://schemas.microsoft.com/office/drawing/2010/main" val="0"/>
              </a:ext>
            </a:extLst>
          </a:blip>
          <a:srcRect t="22943" r="30483"/>
          <a:stretch/>
        </p:blipFill>
        <p:spPr>
          <a:xfrm>
            <a:off x="6441963" y="2389264"/>
            <a:ext cx="975133" cy="699930"/>
          </a:xfrm>
          <a:prstGeom prst="rect">
            <a:avLst/>
          </a:prstGeom>
        </p:spPr>
      </p:pic>
      <p:pic>
        <p:nvPicPr>
          <p:cNvPr id="29" name="Picture 12" descr="Logo, company name&#10;&#10;Description automatically generated">
            <a:extLst>
              <a:ext uri="{FF2B5EF4-FFF2-40B4-BE49-F238E27FC236}">
                <a16:creationId xmlns:a16="http://schemas.microsoft.com/office/drawing/2014/main" id="{2DC1EA88-196F-2BBB-4332-B2CD1D8EC00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784449" y="4293961"/>
            <a:ext cx="937400" cy="543692"/>
          </a:xfrm>
          <a:prstGeom prst="rect">
            <a:avLst/>
          </a:prstGeom>
        </p:spPr>
      </p:pic>
      <p:pic>
        <p:nvPicPr>
          <p:cNvPr id="30" name="Picture 13" descr="Circle&#10;&#10;Description automatically generated">
            <a:extLst>
              <a:ext uri="{FF2B5EF4-FFF2-40B4-BE49-F238E27FC236}">
                <a16:creationId xmlns:a16="http://schemas.microsoft.com/office/drawing/2014/main" id="{C80378F7-AB13-970F-4864-1A3C60D65A5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043615" y="3204428"/>
            <a:ext cx="1068341" cy="576778"/>
          </a:xfrm>
          <a:prstGeom prst="rect">
            <a:avLst/>
          </a:prstGeom>
        </p:spPr>
      </p:pic>
      <p:pic>
        <p:nvPicPr>
          <p:cNvPr id="31" name="Picture 14" descr="Logo&#10;&#10;Description automatically generated">
            <a:extLst>
              <a:ext uri="{FF2B5EF4-FFF2-40B4-BE49-F238E27FC236}">
                <a16:creationId xmlns:a16="http://schemas.microsoft.com/office/drawing/2014/main" id="{5E581AC7-0AAD-F871-AFD1-3DCDAA140E3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245343" y="2452025"/>
            <a:ext cx="1024584" cy="562670"/>
          </a:xfrm>
          <a:prstGeom prst="rect">
            <a:avLst/>
          </a:prstGeom>
        </p:spPr>
      </p:pic>
      <p:pic>
        <p:nvPicPr>
          <p:cNvPr id="32" name="Picture 15" descr="Logo&#10;&#10;Description automatically generated with medium confidence">
            <a:extLst>
              <a:ext uri="{FF2B5EF4-FFF2-40B4-BE49-F238E27FC236}">
                <a16:creationId xmlns:a16="http://schemas.microsoft.com/office/drawing/2014/main" id="{48754817-F607-4232-5430-59558ECCFB1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013425" y="5451857"/>
            <a:ext cx="1231603" cy="332175"/>
          </a:xfrm>
          <a:prstGeom prst="rect">
            <a:avLst/>
          </a:prstGeom>
        </p:spPr>
      </p:pic>
      <p:pic>
        <p:nvPicPr>
          <p:cNvPr id="33" name="Picture 16" descr="Logo, company name&#10;&#10;Description automatically generated">
            <a:extLst>
              <a:ext uri="{FF2B5EF4-FFF2-40B4-BE49-F238E27FC236}">
                <a16:creationId xmlns:a16="http://schemas.microsoft.com/office/drawing/2014/main" id="{EDE61703-BB68-F317-1FCB-78EEE5F4F3F7}"/>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817046" y="2534320"/>
            <a:ext cx="1024584" cy="416893"/>
          </a:xfrm>
          <a:prstGeom prst="rect">
            <a:avLst/>
          </a:prstGeom>
        </p:spPr>
      </p:pic>
      <p:pic>
        <p:nvPicPr>
          <p:cNvPr id="34" name="Picture 17" descr="A picture containing icon&#10;&#10;Description automatically generated">
            <a:extLst>
              <a:ext uri="{FF2B5EF4-FFF2-40B4-BE49-F238E27FC236}">
                <a16:creationId xmlns:a16="http://schemas.microsoft.com/office/drawing/2014/main" id="{AB6AD9BE-8A95-B668-8EF5-1F249F8EA796}"/>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121158" y="4293961"/>
            <a:ext cx="1000895" cy="536456"/>
          </a:xfrm>
          <a:prstGeom prst="rect">
            <a:avLst/>
          </a:prstGeom>
        </p:spPr>
      </p:pic>
      <p:pic>
        <p:nvPicPr>
          <p:cNvPr id="35" name="Picture 18" descr="Text&#10;&#10;Description automatically generated">
            <a:extLst>
              <a:ext uri="{FF2B5EF4-FFF2-40B4-BE49-F238E27FC236}">
                <a16:creationId xmlns:a16="http://schemas.microsoft.com/office/drawing/2014/main" id="{AEDA53B9-D710-C5A5-2413-EB39EC47A0DE}"/>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345707" y="3276809"/>
            <a:ext cx="1405885" cy="432017"/>
          </a:xfrm>
          <a:prstGeom prst="rect">
            <a:avLst/>
          </a:prstGeom>
        </p:spPr>
      </p:pic>
      <p:pic>
        <p:nvPicPr>
          <p:cNvPr id="36" name="Picture 19" descr="Logo&#10;&#10;Description automatically generated with low confidence">
            <a:extLst>
              <a:ext uri="{FF2B5EF4-FFF2-40B4-BE49-F238E27FC236}">
                <a16:creationId xmlns:a16="http://schemas.microsoft.com/office/drawing/2014/main" id="{315EFC2A-9E0A-0780-F1D9-763D74690E33}"/>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0485914" y="5412066"/>
            <a:ext cx="1347645" cy="330065"/>
          </a:xfrm>
          <a:prstGeom prst="rect">
            <a:avLst/>
          </a:prstGeom>
        </p:spPr>
      </p:pic>
      <p:pic>
        <p:nvPicPr>
          <p:cNvPr id="37" name="Picture 20" descr="Graphical user interface, text, application&#10;&#10;Description automatically generated">
            <a:extLst>
              <a:ext uri="{FF2B5EF4-FFF2-40B4-BE49-F238E27FC236}">
                <a16:creationId xmlns:a16="http://schemas.microsoft.com/office/drawing/2014/main" id="{58ECE1ED-509C-6AAC-1E96-8C2783B76764}"/>
              </a:ext>
            </a:extLst>
          </p:cNvPr>
          <p:cNvPicPr>
            <a:picLocks noChangeAspect="1"/>
          </p:cNvPicPr>
          <p:nvPr/>
        </p:nvPicPr>
        <p:blipFill rotWithShape="1">
          <a:blip r:embed="rId17">
            <a:extLst>
              <a:ext uri="{28A0092B-C50C-407E-A947-70E740481C1C}">
                <a14:useLocalDpi xmlns:a14="http://schemas.microsoft.com/office/drawing/2010/main" val="0"/>
              </a:ext>
            </a:extLst>
          </a:blip>
          <a:srcRect t="-3557" r="43252" b="60270"/>
          <a:stretch/>
        </p:blipFill>
        <p:spPr>
          <a:xfrm>
            <a:off x="10570984" y="3226959"/>
            <a:ext cx="1373119" cy="405443"/>
          </a:xfrm>
          <a:prstGeom prst="rect">
            <a:avLst/>
          </a:prstGeom>
        </p:spPr>
      </p:pic>
      <p:pic>
        <p:nvPicPr>
          <p:cNvPr id="38" name="Picture 21">
            <a:extLst>
              <a:ext uri="{FF2B5EF4-FFF2-40B4-BE49-F238E27FC236}">
                <a16:creationId xmlns:a16="http://schemas.microsoft.com/office/drawing/2014/main" id="{3C15063B-8972-7989-1A80-8FFCBA3BC0BE}"/>
              </a:ext>
            </a:extLst>
          </p:cNvPr>
          <p:cNvPicPr>
            <a:picLocks noChangeAspect="1"/>
          </p:cNvPicPr>
          <p:nvPr/>
        </p:nvPicPr>
        <p:blipFill>
          <a:blip r:embed="rId18"/>
          <a:stretch>
            <a:fillRect/>
          </a:stretch>
        </p:blipFill>
        <p:spPr>
          <a:xfrm>
            <a:off x="7699127" y="5319675"/>
            <a:ext cx="1142520" cy="596537"/>
          </a:xfrm>
          <a:prstGeom prst="rect">
            <a:avLst/>
          </a:prstGeom>
        </p:spPr>
      </p:pic>
      <p:pic>
        <p:nvPicPr>
          <p:cNvPr id="39" name="Picture 22">
            <a:extLst>
              <a:ext uri="{FF2B5EF4-FFF2-40B4-BE49-F238E27FC236}">
                <a16:creationId xmlns:a16="http://schemas.microsoft.com/office/drawing/2014/main" id="{5F3F7FE2-76C8-8F33-E792-780C25F82C8B}"/>
              </a:ext>
            </a:extLst>
          </p:cNvPr>
          <p:cNvPicPr>
            <a:picLocks noChangeAspect="1"/>
          </p:cNvPicPr>
          <p:nvPr/>
        </p:nvPicPr>
        <p:blipFill>
          <a:blip r:embed="rId19"/>
          <a:stretch>
            <a:fillRect/>
          </a:stretch>
        </p:blipFill>
        <p:spPr>
          <a:xfrm>
            <a:off x="10588298" y="2476129"/>
            <a:ext cx="1359874" cy="471606"/>
          </a:xfrm>
          <a:prstGeom prst="rect">
            <a:avLst/>
          </a:prstGeom>
        </p:spPr>
      </p:pic>
      <p:pic>
        <p:nvPicPr>
          <p:cNvPr id="40" name="Picture 6" descr="Logo, company name&#10;&#10;Description automatically generated">
            <a:extLst>
              <a:ext uri="{FF2B5EF4-FFF2-40B4-BE49-F238E27FC236}">
                <a16:creationId xmlns:a16="http://schemas.microsoft.com/office/drawing/2014/main" id="{84F62F90-0105-8DF5-0B9F-445CEA769EAD}"/>
              </a:ext>
            </a:extLst>
          </p:cNvPr>
          <p:cNvPicPr>
            <a:picLocks noChangeAspect="1"/>
          </p:cNvPicPr>
          <p:nvPr/>
        </p:nvPicPr>
        <p:blipFill rotWithShape="1">
          <a:blip r:embed="rId20">
            <a:extLst>
              <a:ext uri="{28A0092B-C50C-407E-A947-70E740481C1C}">
                <a14:useLocalDpi xmlns:a14="http://schemas.microsoft.com/office/drawing/2010/main" val="0"/>
              </a:ext>
            </a:extLst>
          </a:blip>
          <a:srcRect t="24602"/>
          <a:stretch/>
        </p:blipFill>
        <p:spPr>
          <a:xfrm>
            <a:off x="9356407" y="3204428"/>
            <a:ext cx="1080965" cy="473843"/>
          </a:xfrm>
          <a:prstGeom prst="rect">
            <a:avLst/>
          </a:prstGeom>
        </p:spPr>
      </p:pic>
      <p:sp>
        <p:nvSpPr>
          <p:cNvPr id="41" name="ZoneTexte 40">
            <a:extLst>
              <a:ext uri="{FF2B5EF4-FFF2-40B4-BE49-F238E27FC236}">
                <a16:creationId xmlns:a16="http://schemas.microsoft.com/office/drawing/2014/main" id="{7D526145-D240-9FA8-5156-38FA559C3214}"/>
              </a:ext>
            </a:extLst>
          </p:cNvPr>
          <p:cNvSpPr txBox="1"/>
          <p:nvPr/>
        </p:nvSpPr>
        <p:spPr>
          <a:xfrm>
            <a:off x="5847346" y="1433286"/>
            <a:ext cx="6344654" cy="54369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200" b="1" noProof="0" dirty="0">
                <a:solidFill>
                  <a:srgbClr val="06D6A0"/>
                </a:solidFill>
                <a:latin typeface="+mj-lt"/>
              </a:rPr>
              <a:t>14 partners from 12 countries</a:t>
            </a:r>
            <a:endParaRPr lang="en-GB" sz="2200" b="1" kern="1200" noProof="0" dirty="0">
              <a:solidFill>
                <a:srgbClr val="06D6A0"/>
              </a:solidFill>
              <a:latin typeface="+mj-lt"/>
            </a:endParaRPr>
          </a:p>
        </p:txBody>
      </p:sp>
      <p:sp>
        <p:nvSpPr>
          <p:cNvPr id="42" name="ZoneTexte 41">
            <a:extLst>
              <a:ext uri="{FF2B5EF4-FFF2-40B4-BE49-F238E27FC236}">
                <a16:creationId xmlns:a16="http://schemas.microsoft.com/office/drawing/2014/main" id="{C0754B31-2069-E6B4-0F9C-C4CFE249C138}"/>
              </a:ext>
            </a:extLst>
          </p:cNvPr>
          <p:cNvSpPr txBox="1"/>
          <p:nvPr/>
        </p:nvSpPr>
        <p:spPr>
          <a:xfrm>
            <a:off x="5833582" y="1983803"/>
            <a:ext cx="6344654" cy="54369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200" noProof="0" dirty="0">
                <a:solidFill>
                  <a:srgbClr val="00ADE4"/>
                </a:solidFill>
                <a:latin typeface="+mj-lt"/>
              </a:rPr>
              <a:t>8 public authorities, agencies or institutes</a:t>
            </a:r>
            <a:endParaRPr lang="en-GB" sz="2200" kern="1200" noProof="0" dirty="0">
              <a:solidFill>
                <a:srgbClr val="00ADE4"/>
              </a:solidFill>
              <a:latin typeface="+mj-lt"/>
            </a:endParaRPr>
          </a:p>
        </p:txBody>
      </p:sp>
      <p:sp>
        <p:nvSpPr>
          <p:cNvPr id="43" name="ZoneTexte 42">
            <a:extLst>
              <a:ext uri="{FF2B5EF4-FFF2-40B4-BE49-F238E27FC236}">
                <a16:creationId xmlns:a16="http://schemas.microsoft.com/office/drawing/2014/main" id="{6984D0CB-DBFD-0C04-C28B-20F4E83135C9}"/>
              </a:ext>
            </a:extLst>
          </p:cNvPr>
          <p:cNvSpPr txBox="1"/>
          <p:nvPr/>
        </p:nvSpPr>
        <p:spPr>
          <a:xfrm>
            <a:off x="5847346" y="3843305"/>
            <a:ext cx="6344654" cy="54369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200" noProof="0" dirty="0">
                <a:solidFill>
                  <a:srgbClr val="00ADE4"/>
                </a:solidFill>
                <a:latin typeface="+mj-lt"/>
              </a:rPr>
              <a:t>2 national associations of stakeholders</a:t>
            </a:r>
            <a:endParaRPr lang="en-GB" sz="2200" kern="1200" noProof="0" dirty="0">
              <a:solidFill>
                <a:srgbClr val="00ADE4"/>
              </a:solidFill>
              <a:latin typeface="+mj-lt"/>
            </a:endParaRPr>
          </a:p>
        </p:txBody>
      </p:sp>
      <p:sp>
        <p:nvSpPr>
          <p:cNvPr id="44" name="ZoneTexte 43">
            <a:extLst>
              <a:ext uri="{FF2B5EF4-FFF2-40B4-BE49-F238E27FC236}">
                <a16:creationId xmlns:a16="http://schemas.microsoft.com/office/drawing/2014/main" id="{A47D89D6-1812-EFFB-3947-7EDF9B86ABEB}"/>
              </a:ext>
            </a:extLst>
          </p:cNvPr>
          <p:cNvSpPr txBox="1"/>
          <p:nvPr/>
        </p:nvSpPr>
        <p:spPr>
          <a:xfrm>
            <a:off x="5833582" y="4837653"/>
            <a:ext cx="6344654" cy="54369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200" noProof="0" dirty="0">
                <a:solidFill>
                  <a:srgbClr val="00ADE4"/>
                </a:solidFill>
                <a:latin typeface="+mj-lt"/>
              </a:rPr>
              <a:t>4 research labs or think tanks</a:t>
            </a:r>
            <a:endParaRPr lang="en-GB" sz="2200" kern="1200" noProof="0" dirty="0">
              <a:solidFill>
                <a:srgbClr val="00ADE4"/>
              </a:solidFill>
              <a:latin typeface="+mj-lt"/>
            </a:endParaRPr>
          </a:p>
        </p:txBody>
      </p:sp>
      <p:sp>
        <p:nvSpPr>
          <p:cNvPr id="45" name="ZoneTexte 44">
            <a:extLst>
              <a:ext uri="{FF2B5EF4-FFF2-40B4-BE49-F238E27FC236}">
                <a16:creationId xmlns:a16="http://schemas.microsoft.com/office/drawing/2014/main" id="{D242E64E-0F34-3610-1A21-172967DE5268}"/>
              </a:ext>
            </a:extLst>
          </p:cNvPr>
          <p:cNvSpPr txBox="1"/>
          <p:nvPr/>
        </p:nvSpPr>
        <p:spPr>
          <a:xfrm>
            <a:off x="6216969" y="5845789"/>
            <a:ext cx="1224000" cy="2520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1600" kern="1200" noProof="0" dirty="0">
                <a:latin typeface="+mj-lt"/>
              </a:rPr>
              <a:t>Coordination</a:t>
            </a:r>
          </a:p>
        </p:txBody>
      </p:sp>
    </p:spTree>
    <p:extLst>
      <p:ext uri="{BB962C8B-B14F-4D97-AF65-F5344CB8AC3E}">
        <p14:creationId xmlns:p14="http://schemas.microsoft.com/office/powerpoint/2010/main" val="3469779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e 6">
            <a:extLst>
              <a:ext uri="{FF2B5EF4-FFF2-40B4-BE49-F238E27FC236}">
                <a16:creationId xmlns:a16="http://schemas.microsoft.com/office/drawing/2014/main" id="{934A670B-647C-5D6A-2FE8-E1FB2AC80014}"/>
              </a:ext>
            </a:extLst>
          </p:cNvPr>
          <p:cNvGrpSpPr/>
          <p:nvPr/>
        </p:nvGrpSpPr>
        <p:grpSpPr>
          <a:xfrm>
            <a:off x="1781112" y="1604895"/>
            <a:ext cx="9572688" cy="3990599"/>
            <a:chOff x="2609819" y="1750207"/>
            <a:chExt cx="9572688" cy="3990599"/>
          </a:xfrm>
        </p:grpSpPr>
        <p:pic>
          <p:nvPicPr>
            <p:cNvPr id="8" name="Image 7">
              <a:extLst>
                <a:ext uri="{FF2B5EF4-FFF2-40B4-BE49-F238E27FC236}">
                  <a16:creationId xmlns:a16="http://schemas.microsoft.com/office/drawing/2014/main" id="{5115127B-1A60-1E63-8E80-0297F6E9BF2F}"/>
                </a:ext>
              </a:extLst>
            </p:cNvPr>
            <p:cNvPicPr>
              <a:picLocks noChangeAspect="1"/>
            </p:cNvPicPr>
            <p:nvPr/>
          </p:nvPicPr>
          <p:blipFill>
            <a:blip r:embed="rId2"/>
            <a:stretch>
              <a:fillRect/>
            </a:stretch>
          </p:blipFill>
          <p:spPr>
            <a:xfrm>
              <a:off x="2609819" y="1750207"/>
              <a:ext cx="9572688" cy="3990599"/>
            </a:xfrm>
            <a:prstGeom prst="rect">
              <a:avLst/>
            </a:prstGeom>
          </p:spPr>
        </p:pic>
        <p:sp>
          <p:nvSpPr>
            <p:cNvPr id="9" name="Espace réservé du contenu 1">
              <a:extLst>
                <a:ext uri="{FF2B5EF4-FFF2-40B4-BE49-F238E27FC236}">
                  <a16:creationId xmlns:a16="http://schemas.microsoft.com/office/drawing/2014/main" id="{7995C360-EA3A-0C30-6321-01CB73A1A78D}"/>
                </a:ext>
              </a:extLst>
            </p:cNvPr>
            <p:cNvSpPr txBox="1">
              <a:spLocks/>
            </p:cNvSpPr>
            <p:nvPr/>
          </p:nvSpPr>
          <p:spPr>
            <a:xfrm>
              <a:off x="6712248" y="4016746"/>
              <a:ext cx="757875" cy="276350"/>
            </a:xfrm>
            <a:prstGeom prst="rect">
              <a:avLst/>
            </a:prstGeom>
            <a:solidFill>
              <a:schemeClr val="bg1"/>
            </a:solidFill>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rgbClr val="15477B"/>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15477B"/>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15477B"/>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15477B"/>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15477B"/>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600" b="1" noProof="0" dirty="0">
                  <a:solidFill>
                    <a:srgbClr val="FF0000"/>
                  </a:solidFill>
                  <a:latin typeface="Tahoma" panose="020B0604030504040204" pitchFamily="34" charset="0"/>
                  <a:ea typeface="Tahoma" panose="020B0604030504040204" pitchFamily="34" charset="0"/>
                  <a:cs typeface="Tahoma" panose="020B0604030504040204" pitchFamily="34" charset="0"/>
                </a:rPr>
                <a:t>-</a:t>
              </a:r>
              <a:r>
                <a:rPr lang="en-GB" sz="1600" noProof="0" dirty="0">
                  <a:solidFill>
                    <a:srgbClr val="FF0000"/>
                  </a:solidFill>
                  <a:latin typeface="Tahoma" panose="020B0604030504040204" pitchFamily="34" charset="0"/>
                  <a:ea typeface="Tahoma" panose="020B0604030504040204" pitchFamily="34" charset="0"/>
                  <a:cs typeface="Tahoma" panose="020B0604030504040204" pitchFamily="34" charset="0"/>
                </a:rPr>
                <a:t>2,5%</a:t>
              </a:r>
            </a:p>
          </p:txBody>
        </p:sp>
      </p:grpSp>
      <p:sp>
        <p:nvSpPr>
          <p:cNvPr id="4" name="Title 3">
            <a:extLst>
              <a:ext uri="{FF2B5EF4-FFF2-40B4-BE49-F238E27FC236}">
                <a16:creationId xmlns:a16="http://schemas.microsoft.com/office/drawing/2014/main" id="{6A02E3F1-200E-4B99-D86A-56CBE577D905}"/>
              </a:ext>
            </a:extLst>
          </p:cNvPr>
          <p:cNvSpPr>
            <a:spLocks noGrp="1"/>
          </p:cNvSpPr>
          <p:nvPr>
            <p:ph type="title"/>
          </p:nvPr>
        </p:nvSpPr>
        <p:spPr>
          <a:xfrm>
            <a:off x="3064882" y="0"/>
            <a:ext cx="9127118" cy="903879"/>
          </a:xfrm>
        </p:spPr>
        <p:txBody>
          <a:bodyPr>
            <a:normAutofit/>
          </a:bodyPr>
          <a:lstStyle/>
          <a:p>
            <a:r>
              <a:rPr lang="en-GB" sz="4000" noProof="0" dirty="0"/>
              <a:t>Why is experience sharing essential?</a:t>
            </a:r>
          </a:p>
        </p:txBody>
      </p:sp>
      <p:sp>
        <p:nvSpPr>
          <p:cNvPr id="2" name="Espace réservé du numéro de diapositive 1">
            <a:extLst>
              <a:ext uri="{FF2B5EF4-FFF2-40B4-BE49-F238E27FC236}">
                <a16:creationId xmlns:a16="http://schemas.microsoft.com/office/drawing/2014/main" id="{9700A896-380F-98B9-06B7-C9DE4806767F}"/>
              </a:ext>
            </a:extLst>
          </p:cNvPr>
          <p:cNvSpPr>
            <a:spLocks noGrp="1"/>
          </p:cNvSpPr>
          <p:nvPr>
            <p:ph type="sldNum" sz="quarter" idx="12"/>
          </p:nvPr>
        </p:nvSpPr>
        <p:spPr/>
        <p:txBody>
          <a:bodyPr/>
          <a:lstStyle/>
          <a:p>
            <a:fld id="{D03C8918-B954-4A43-B948-19DD653BC222}" type="slidenum">
              <a:rPr lang="en-GB" noProof="0" smtClean="0"/>
              <a:t>3</a:t>
            </a:fld>
            <a:endParaRPr lang="en-GB" noProof="0" dirty="0"/>
          </a:p>
        </p:txBody>
      </p:sp>
      <p:sp>
        <p:nvSpPr>
          <p:cNvPr id="5" name="ZoneTexte 4">
            <a:extLst>
              <a:ext uri="{FF2B5EF4-FFF2-40B4-BE49-F238E27FC236}">
                <a16:creationId xmlns:a16="http://schemas.microsoft.com/office/drawing/2014/main" id="{1892887D-D219-8B31-3B24-2BCAA300D2B8}"/>
              </a:ext>
            </a:extLst>
          </p:cNvPr>
          <p:cNvSpPr txBox="1"/>
          <p:nvPr/>
        </p:nvSpPr>
        <p:spPr>
          <a:xfrm>
            <a:off x="1297848" y="5739081"/>
            <a:ext cx="10268076" cy="47368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marL="0" lvl="0" indent="0" algn="r" defTabSz="889000">
              <a:lnSpc>
                <a:spcPct val="90000"/>
              </a:lnSpc>
              <a:spcBef>
                <a:spcPct val="0"/>
              </a:spcBef>
              <a:spcAft>
                <a:spcPct val="35000"/>
              </a:spcAft>
              <a:buNone/>
            </a:pPr>
            <a:r>
              <a:rPr lang="en-GB" sz="1400" kern="1200" noProof="0" dirty="0">
                <a:latin typeface="+mj-lt"/>
              </a:rPr>
              <a:t>Source: Own figure from data of Table 5 in </a:t>
            </a:r>
            <a:r>
              <a:rPr lang="en-GB" sz="1400" kern="1200" noProof="0" dirty="0">
                <a:latin typeface="+mj-lt"/>
                <a:hlinkClick r:id="rId3"/>
              </a:rPr>
              <a:t>Commission’s report on the achievement of the 2020 energy efficiency targets</a:t>
            </a:r>
            <a:endParaRPr lang="en-GB" sz="1400" kern="1200" noProof="0" dirty="0">
              <a:latin typeface="+mj-lt"/>
            </a:endParaRPr>
          </a:p>
        </p:txBody>
      </p:sp>
      <p:sp>
        <p:nvSpPr>
          <p:cNvPr id="10" name="ZoneTexte 9">
            <a:extLst>
              <a:ext uri="{FF2B5EF4-FFF2-40B4-BE49-F238E27FC236}">
                <a16:creationId xmlns:a16="http://schemas.microsoft.com/office/drawing/2014/main" id="{CA31F8B2-520C-191A-298B-7BE46E3E9B13}"/>
              </a:ext>
            </a:extLst>
          </p:cNvPr>
          <p:cNvSpPr txBox="1"/>
          <p:nvPr/>
        </p:nvSpPr>
        <p:spPr>
          <a:xfrm>
            <a:off x="6402528" y="5409163"/>
            <a:ext cx="5385818" cy="329919"/>
          </a:xfrm>
          <a:prstGeom prst="rect">
            <a:avLst/>
          </a:prstGeom>
          <a:solidFill>
            <a:schemeClr val="bg1"/>
          </a:solidFill>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marL="0" lvl="0" indent="0" defTabSz="889000">
              <a:lnSpc>
                <a:spcPct val="90000"/>
              </a:lnSpc>
              <a:spcBef>
                <a:spcPct val="0"/>
              </a:spcBef>
              <a:spcAft>
                <a:spcPct val="35000"/>
              </a:spcAft>
              <a:buNone/>
            </a:pPr>
            <a:r>
              <a:rPr lang="en-GB" sz="1200" kern="1200" noProof="0" dirty="0">
                <a:latin typeface="+mj-lt"/>
              </a:rPr>
              <a:t>EU24*: data available for 24 Member States</a:t>
            </a:r>
          </a:p>
        </p:txBody>
      </p:sp>
      <p:cxnSp>
        <p:nvCxnSpPr>
          <p:cNvPr id="13" name="Connecteur droit 12">
            <a:extLst>
              <a:ext uri="{FF2B5EF4-FFF2-40B4-BE49-F238E27FC236}">
                <a16:creationId xmlns:a16="http://schemas.microsoft.com/office/drawing/2014/main" id="{9AA26E04-1DBA-0B5F-56D1-95E464BFE4E8}"/>
              </a:ext>
            </a:extLst>
          </p:cNvPr>
          <p:cNvCxnSpPr/>
          <p:nvPr/>
        </p:nvCxnSpPr>
        <p:spPr>
          <a:xfrm>
            <a:off x="2520788" y="3744097"/>
            <a:ext cx="8810368"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Connecteur droit 14">
            <a:extLst>
              <a:ext uri="{FF2B5EF4-FFF2-40B4-BE49-F238E27FC236}">
                <a16:creationId xmlns:a16="http://schemas.microsoft.com/office/drawing/2014/main" id="{8555AD97-61A6-874A-C437-430A6F1E4434}"/>
              </a:ext>
            </a:extLst>
          </p:cNvPr>
          <p:cNvCxnSpPr>
            <a:cxnSpLocks/>
          </p:cNvCxnSpPr>
          <p:nvPr/>
        </p:nvCxnSpPr>
        <p:spPr>
          <a:xfrm flipV="1">
            <a:off x="362464" y="3744097"/>
            <a:ext cx="675504" cy="4119"/>
          </a:xfrm>
          <a:prstGeom prst="line">
            <a:avLst/>
          </a:prstGeom>
          <a:ln>
            <a:solidFill>
              <a:schemeClr val="accent6">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1" name="ZoneTexte 20">
            <a:extLst>
              <a:ext uri="{FF2B5EF4-FFF2-40B4-BE49-F238E27FC236}">
                <a16:creationId xmlns:a16="http://schemas.microsoft.com/office/drawing/2014/main" id="{160EF96A-4647-079F-5818-BE81DC836846}"/>
              </a:ext>
            </a:extLst>
          </p:cNvPr>
          <p:cNvSpPr txBox="1"/>
          <p:nvPr/>
        </p:nvSpPr>
        <p:spPr>
          <a:xfrm>
            <a:off x="465438" y="1824919"/>
            <a:ext cx="465439" cy="181035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vert270" wrap="square" lIns="25400" tIns="25400" rIns="25400" bIns="25400" numCol="1" spcCol="1270" anchor="ctr" anchorCtr="0">
            <a:noAutofit/>
          </a:bodyPr>
          <a:lstStyle/>
          <a:p>
            <a:pPr marL="0" lvl="0" indent="0" defTabSz="889000">
              <a:lnSpc>
                <a:spcPct val="90000"/>
              </a:lnSpc>
              <a:spcBef>
                <a:spcPct val="0"/>
              </a:spcBef>
              <a:spcAft>
                <a:spcPct val="35000"/>
              </a:spcAft>
              <a:buNone/>
            </a:pPr>
            <a:r>
              <a:rPr lang="en-GB" b="1" kern="1200" noProof="0" dirty="0">
                <a:solidFill>
                  <a:srgbClr val="008000"/>
                </a:solidFill>
                <a:latin typeface="+mj-lt"/>
              </a:rPr>
              <a:t>Over</a:t>
            </a:r>
            <a:r>
              <a:rPr lang="en-GB" kern="1200" noProof="0" dirty="0">
                <a:solidFill>
                  <a:srgbClr val="008000"/>
                </a:solidFill>
                <a:latin typeface="+mj-lt"/>
              </a:rPr>
              <a:t>-achievement</a:t>
            </a:r>
          </a:p>
        </p:txBody>
      </p:sp>
      <p:sp>
        <p:nvSpPr>
          <p:cNvPr id="6" name="ZoneTexte 5">
            <a:extLst>
              <a:ext uri="{FF2B5EF4-FFF2-40B4-BE49-F238E27FC236}">
                <a16:creationId xmlns:a16="http://schemas.microsoft.com/office/drawing/2014/main" id="{3692C447-3C5A-2C81-0C7B-BD5F2A94941F}"/>
              </a:ext>
            </a:extLst>
          </p:cNvPr>
          <p:cNvSpPr txBox="1"/>
          <p:nvPr/>
        </p:nvSpPr>
        <p:spPr>
          <a:xfrm>
            <a:off x="465439" y="3882790"/>
            <a:ext cx="465439" cy="135656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vert270" wrap="square" lIns="25400" tIns="25400" rIns="25400" bIns="25400" numCol="1" spcCol="1270" anchor="ctr" anchorCtr="0">
            <a:noAutofit/>
          </a:bodyPr>
          <a:lstStyle/>
          <a:p>
            <a:pPr marL="0" lvl="0" indent="0" algn="r" defTabSz="889000">
              <a:lnSpc>
                <a:spcPct val="90000"/>
              </a:lnSpc>
              <a:spcBef>
                <a:spcPct val="0"/>
              </a:spcBef>
              <a:spcAft>
                <a:spcPct val="35000"/>
              </a:spcAft>
              <a:buNone/>
            </a:pPr>
            <a:r>
              <a:rPr lang="en-GB" b="1" kern="1200" noProof="0" dirty="0">
                <a:solidFill>
                  <a:srgbClr val="FF6600"/>
                </a:solidFill>
                <a:latin typeface="+mj-lt"/>
              </a:rPr>
              <a:t>Under</a:t>
            </a:r>
            <a:r>
              <a:rPr lang="en-GB" kern="1200" noProof="0" dirty="0">
                <a:solidFill>
                  <a:srgbClr val="FF6600"/>
                </a:solidFill>
                <a:latin typeface="+mj-lt"/>
              </a:rPr>
              <a:t>-achievement</a:t>
            </a:r>
          </a:p>
        </p:txBody>
      </p:sp>
      <p:sp>
        <p:nvSpPr>
          <p:cNvPr id="11" name="ZoneTexte 10">
            <a:extLst>
              <a:ext uri="{FF2B5EF4-FFF2-40B4-BE49-F238E27FC236}">
                <a16:creationId xmlns:a16="http://schemas.microsoft.com/office/drawing/2014/main" id="{BBAA03D9-3832-FA45-82F8-F796DC8CD036}"/>
              </a:ext>
            </a:extLst>
          </p:cNvPr>
          <p:cNvSpPr txBox="1"/>
          <p:nvPr/>
        </p:nvSpPr>
        <p:spPr>
          <a:xfrm>
            <a:off x="1610886" y="1023198"/>
            <a:ext cx="10268076" cy="47368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marL="0" lvl="0" indent="0" defTabSz="889000">
              <a:lnSpc>
                <a:spcPct val="90000"/>
              </a:lnSpc>
              <a:spcBef>
                <a:spcPct val="0"/>
              </a:spcBef>
              <a:spcAft>
                <a:spcPct val="35000"/>
              </a:spcAft>
              <a:buNone/>
            </a:pPr>
            <a:r>
              <a:rPr lang="en-GB" kern="1200" noProof="0" dirty="0">
                <a:latin typeface="+mj-lt"/>
              </a:rPr>
              <a:t>Under- / Over- achievements of required amount of cumulative energy savings for </a:t>
            </a:r>
            <a:r>
              <a:rPr lang="en-GB" sz="2000" b="1" kern="1200" noProof="0" dirty="0">
                <a:latin typeface="+mj-lt"/>
              </a:rPr>
              <a:t>2014-2020</a:t>
            </a:r>
          </a:p>
        </p:txBody>
      </p:sp>
      <p:grpSp>
        <p:nvGrpSpPr>
          <p:cNvPr id="12" name="Groupe 11">
            <a:extLst>
              <a:ext uri="{FF2B5EF4-FFF2-40B4-BE49-F238E27FC236}">
                <a16:creationId xmlns:a16="http://schemas.microsoft.com/office/drawing/2014/main" id="{8CC9592C-7109-7204-46DB-F1E082759985}"/>
              </a:ext>
            </a:extLst>
          </p:cNvPr>
          <p:cNvGrpSpPr/>
          <p:nvPr/>
        </p:nvGrpSpPr>
        <p:grpSpPr>
          <a:xfrm>
            <a:off x="2795112" y="1612520"/>
            <a:ext cx="5472608" cy="1195701"/>
            <a:chOff x="3791744" y="1685717"/>
            <a:chExt cx="5472608" cy="1195701"/>
          </a:xfrm>
        </p:grpSpPr>
        <p:sp>
          <p:nvSpPr>
            <p:cNvPr id="16" name="Rectangle 15">
              <a:extLst>
                <a:ext uri="{FF2B5EF4-FFF2-40B4-BE49-F238E27FC236}">
                  <a16:creationId xmlns:a16="http://schemas.microsoft.com/office/drawing/2014/main" id="{2E56F1E0-3DC5-F9B9-F07D-3392A27DD9F1}"/>
                </a:ext>
              </a:extLst>
            </p:cNvPr>
            <p:cNvSpPr/>
            <p:nvPr/>
          </p:nvSpPr>
          <p:spPr>
            <a:xfrm>
              <a:off x="3791744" y="1685718"/>
              <a:ext cx="5328592" cy="11957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7" name="Rectangle 16">
              <a:extLst>
                <a:ext uri="{FF2B5EF4-FFF2-40B4-BE49-F238E27FC236}">
                  <a16:creationId xmlns:a16="http://schemas.microsoft.com/office/drawing/2014/main" id="{E1D854BF-830A-F185-B647-4D3E7E7B1E6A}"/>
                </a:ext>
              </a:extLst>
            </p:cNvPr>
            <p:cNvSpPr/>
            <p:nvPr/>
          </p:nvSpPr>
          <p:spPr>
            <a:xfrm>
              <a:off x="4004272" y="1847800"/>
              <a:ext cx="288000" cy="108000"/>
            </a:xfrm>
            <a:prstGeom prst="rect">
              <a:avLst/>
            </a:prstGeom>
            <a:solidFill>
              <a:srgbClr val="1F4E7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8" name="Espace réservé du contenu 1">
              <a:extLst>
                <a:ext uri="{FF2B5EF4-FFF2-40B4-BE49-F238E27FC236}">
                  <a16:creationId xmlns:a16="http://schemas.microsoft.com/office/drawing/2014/main" id="{6F0EAF4F-5239-B07E-28BC-1A3675232358}"/>
                </a:ext>
              </a:extLst>
            </p:cNvPr>
            <p:cNvSpPr txBox="1">
              <a:spLocks/>
            </p:cNvSpPr>
            <p:nvPr/>
          </p:nvSpPr>
          <p:spPr>
            <a:xfrm>
              <a:off x="4292272" y="1685717"/>
              <a:ext cx="3062448" cy="462230"/>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5477B"/>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15477B"/>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15477B"/>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15477B"/>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15477B"/>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000" noProof="0" dirty="0"/>
                <a:t>EEOS only</a:t>
              </a:r>
            </a:p>
          </p:txBody>
        </p:sp>
        <p:sp>
          <p:nvSpPr>
            <p:cNvPr id="19" name="Rectangle 18">
              <a:extLst>
                <a:ext uri="{FF2B5EF4-FFF2-40B4-BE49-F238E27FC236}">
                  <a16:creationId xmlns:a16="http://schemas.microsoft.com/office/drawing/2014/main" id="{C551ED9D-0A1D-F0D9-2E15-FD5A50FC3737}"/>
                </a:ext>
              </a:extLst>
            </p:cNvPr>
            <p:cNvSpPr/>
            <p:nvPr/>
          </p:nvSpPr>
          <p:spPr>
            <a:xfrm>
              <a:off x="4004272" y="2191660"/>
              <a:ext cx="288000" cy="108000"/>
            </a:xfrm>
            <a:prstGeom prst="rect">
              <a:avLst/>
            </a:prstGeom>
            <a:solidFill>
              <a:srgbClr val="2E75B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0" name="Rectangle 19">
              <a:extLst>
                <a:ext uri="{FF2B5EF4-FFF2-40B4-BE49-F238E27FC236}">
                  <a16:creationId xmlns:a16="http://schemas.microsoft.com/office/drawing/2014/main" id="{A4FC2E1C-8651-2CE3-BCF5-4AD958EF6426}"/>
                </a:ext>
              </a:extLst>
            </p:cNvPr>
            <p:cNvSpPr/>
            <p:nvPr/>
          </p:nvSpPr>
          <p:spPr>
            <a:xfrm>
              <a:off x="4008749" y="2567036"/>
              <a:ext cx="288000" cy="108000"/>
            </a:xfrm>
            <a:prstGeom prst="rect">
              <a:avLst/>
            </a:prstGeom>
            <a:solidFill>
              <a:srgbClr val="66FF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Espace réservé du contenu 1">
              <a:extLst>
                <a:ext uri="{FF2B5EF4-FFF2-40B4-BE49-F238E27FC236}">
                  <a16:creationId xmlns:a16="http://schemas.microsoft.com/office/drawing/2014/main" id="{F99D67A2-14CD-EC16-2099-36F4487F2D43}"/>
                </a:ext>
              </a:extLst>
            </p:cNvPr>
            <p:cNvSpPr txBox="1">
              <a:spLocks/>
            </p:cNvSpPr>
            <p:nvPr/>
          </p:nvSpPr>
          <p:spPr>
            <a:xfrm>
              <a:off x="4292272" y="2052452"/>
              <a:ext cx="4752000" cy="462230"/>
            </a:xfrm>
            <a:prstGeom prst="rect">
              <a:avLst/>
            </a:prstGeom>
            <a:solidFill>
              <a:schemeClr val="bg1"/>
            </a:solidFill>
          </p:spPr>
          <p:txBody>
            <a:bodyPr vert="horz" lIns="91440" tIns="45720" rIns="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5477B"/>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15477B"/>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15477B"/>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15477B"/>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15477B"/>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000" noProof="0" dirty="0">
                  <a:solidFill>
                    <a:srgbClr val="2E75B6"/>
                  </a:solidFill>
                </a:rPr>
                <a:t>EEOS + Alternative measures</a:t>
              </a:r>
            </a:p>
          </p:txBody>
        </p:sp>
        <p:sp>
          <p:nvSpPr>
            <p:cNvPr id="23" name="Espace réservé du contenu 1">
              <a:extLst>
                <a:ext uri="{FF2B5EF4-FFF2-40B4-BE49-F238E27FC236}">
                  <a16:creationId xmlns:a16="http://schemas.microsoft.com/office/drawing/2014/main" id="{15C058D0-81CD-8E5F-22CB-49441C189707}"/>
                </a:ext>
              </a:extLst>
            </p:cNvPr>
            <p:cNvSpPr txBox="1">
              <a:spLocks/>
            </p:cNvSpPr>
            <p:nvPr/>
          </p:nvSpPr>
          <p:spPr>
            <a:xfrm>
              <a:off x="4292272" y="2417255"/>
              <a:ext cx="4972080" cy="462230"/>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5477B"/>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15477B"/>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15477B"/>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15477B"/>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15477B"/>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000" noProof="0" dirty="0">
                  <a:solidFill>
                    <a:srgbClr val="00E600"/>
                  </a:solidFill>
                </a:rPr>
                <a:t>Alternative measures only</a:t>
              </a:r>
            </a:p>
          </p:txBody>
        </p:sp>
      </p:grpSp>
    </p:spTree>
    <p:extLst>
      <p:ext uri="{BB962C8B-B14F-4D97-AF65-F5344CB8AC3E}">
        <p14:creationId xmlns:p14="http://schemas.microsoft.com/office/powerpoint/2010/main" val="25107710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A02E3F1-200E-4B99-D86A-56CBE577D905}"/>
              </a:ext>
            </a:extLst>
          </p:cNvPr>
          <p:cNvSpPr>
            <a:spLocks noGrp="1"/>
          </p:cNvSpPr>
          <p:nvPr>
            <p:ph type="title"/>
          </p:nvPr>
        </p:nvSpPr>
        <p:spPr>
          <a:xfrm>
            <a:off x="3064882" y="0"/>
            <a:ext cx="9127118" cy="903879"/>
          </a:xfrm>
        </p:spPr>
        <p:txBody>
          <a:bodyPr>
            <a:normAutofit/>
          </a:bodyPr>
          <a:lstStyle/>
          <a:p>
            <a:r>
              <a:rPr lang="en-GB" sz="4000" noProof="0" dirty="0"/>
              <a:t>EEOS in EED energy savings obligation</a:t>
            </a:r>
          </a:p>
        </p:txBody>
      </p:sp>
      <p:sp>
        <p:nvSpPr>
          <p:cNvPr id="2" name="Espace réservé du numéro de diapositive 1">
            <a:extLst>
              <a:ext uri="{FF2B5EF4-FFF2-40B4-BE49-F238E27FC236}">
                <a16:creationId xmlns:a16="http://schemas.microsoft.com/office/drawing/2014/main" id="{9700A896-380F-98B9-06B7-C9DE4806767F}"/>
              </a:ext>
            </a:extLst>
          </p:cNvPr>
          <p:cNvSpPr>
            <a:spLocks noGrp="1"/>
          </p:cNvSpPr>
          <p:nvPr>
            <p:ph type="sldNum" sz="quarter" idx="12"/>
          </p:nvPr>
        </p:nvSpPr>
        <p:spPr/>
        <p:txBody>
          <a:bodyPr/>
          <a:lstStyle/>
          <a:p>
            <a:fld id="{D03C8918-B954-4A43-B948-19DD653BC222}" type="slidenum">
              <a:rPr lang="en-GB" noProof="0" smtClean="0"/>
              <a:t>4</a:t>
            </a:fld>
            <a:endParaRPr lang="en-GB" noProof="0" dirty="0"/>
          </a:p>
        </p:txBody>
      </p:sp>
      <p:sp>
        <p:nvSpPr>
          <p:cNvPr id="11" name="ZoneTexte 10">
            <a:extLst>
              <a:ext uri="{FF2B5EF4-FFF2-40B4-BE49-F238E27FC236}">
                <a16:creationId xmlns:a16="http://schemas.microsoft.com/office/drawing/2014/main" id="{BBAA03D9-3832-FA45-82F8-F796DC8CD036}"/>
              </a:ext>
            </a:extLst>
          </p:cNvPr>
          <p:cNvSpPr txBox="1"/>
          <p:nvPr/>
        </p:nvSpPr>
        <p:spPr>
          <a:xfrm>
            <a:off x="723373" y="701922"/>
            <a:ext cx="4306056" cy="473681"/>
          </a:xfrm>
          <a:prstGeom prst="rect">
            <a:avLst/>
          </a:prstGeom>
          <a:noFill/>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marL="0" lvl="0" indent="0" defTabSz="889000">
              <a:lnSpc>
                <a:spcPct val="90000"/>
              </a:lnSpc>
              <a:spcBef>
                <a:spcPct val="0"/>
              </a:spcBef>
              <a:spcAft>
                <a:spcPct val="35000"/>
              </a:spcAft>
              <a:buNone/>
            </a:pPr>
            <a:r>
              <a:rPr lang="en-GB" kern="1200" noProof="0" dirty="0">
                <a:latin typeface="+mj-lt"/>
              </a:rPr>
              <a:t>Yesterday (2014-2020)</a:t>
            </a:r>
            <a:endParaRPr lang="en-GB" sz="2000" b="1" kern="1200" noProof="0" dirty="0">
              <a:latin typeface="+mj-lt"/>
            </a:endParaRPr>
          </a:p>
        </p:txBody>
      </p:sp>
      <p:sp>
        <p:nvSpPr>
          <p:cNvPr id="6" name="ZoneTexte 5">
            <a:extLst>
              <a:ext uri="{FF2B5EF4-FFF2-40B4-BE49-F238E27FC236}">
                <a16:creationId xmlns:a16="http://schemas.microsoft.com/office/drawing/2014/main" id="{E93A6E59-15F9-3422-3E53-0778C3AC9868}"/>
              </a:ext>
            </a:extLst>
          </p:cNvPr>
          <p:cNvSpPr txBox="1"/>
          <p:nvPr/>
        </p:nvSpPr>
        <p:spPr>
          <a:xfrm>
            <a:off x="5818476" y="701922"/>
            <a:ext cx="2275200" cy="473681"/>
          </a:xfrm>
          <a:prstGeom prst="rect">
            <a:avLst/>
          </a:prstGeom>
          <a:noFill/>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marL="0" lvl="0" indent="0" defTabSz="889000">
              <a:lnSpc>
                <a:spcPct val="90000"/>
              </a:lnSpc>
              <a:spcBef>
                <a:spcPct val="0"/>
              </a:spcBef>
              <a:spcAft>
                <a:spcPct val="35000"/>
              </a:spcAft>
              <a:buNone/>
            </a:pPr>
            <a:r>
              <a:rPr lang="en-GB" kern="1200" noProof="0" dirty="0">
                <a:latin typeface="+mj-lt"/>
              </a:rPr>
              <a:t>Now (2021)</a:t>
            </a:r>
            <a:endParaRPr lang="en-GB" sz="2000" b="1" kern="1200" noProof="0" dirty="0">
              <a:latin typeface="+mj-lt"/>
            </a:endParaRPr>
          </a:p>
        </p:txBody>
      </p:sp>
      <p:pic>
        <p:nvPicPr>
          <p:cNvPr id="9" name="Image 8">
            <a:extLst>
              <a:ext uri="{FF2B5EF4-FFF2-40B4-BE49-F238E27FC236}">
                <a16:creationId xmlns:a16="http://schemas.microsoft.com/office/drawing/2014/main" id="{F85F1F49-2297-B0E7-9073-D992018949B6}"/>
              </a:ext>
            </a:extLst>
          </p:cNvPr>
          <p:cNvPicPr>
            <a:picLocks noChangeAspect="1"/>
          </p:cNvPicPr>
          <p:nvPr/>
        </p:nvPicPr>
        <p:blipFill>
          <a:blip r:embed="rId2"/>
          <a:stretch>
            <a:fillRect/>
          </a:stretch>
        </p:blipFill>
        <p:spPr>
          <a:xfrm>
            <a:off x="6195275" y="1345755"/>
            <a:ext cx="5320805" cy="3478192"/>
          </a:xfrm>
          <a:prstGeom prst="rect">
            <a:avLst/>
          </a:prstGeom>
        </p:spPr>
      </p:pic>
      <p:pic>
        <p:nvPicPr>
          <p:cNvPr id="10" name="Image 9">
            <a:extLst>
              <a:ext uri="{FF2B5EF4-FFF2-40B4-BE49-F238E27FC236}">
                <a16:creationId xmlns:a16="http://schemas.microsoft.com/office/drawing/2014/main" id="{B872DEA9-F67B-E392-69E3-C4497135EA3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3216" r="13725"/>
          <a:stretch/>
        </p:blipFill>
        <p:spPr bwMode="auto">
          <a:xfrm>
            <a:off x="531231" y="1124817"/>
            <a:ext cx="4988273" cy="3699130"/>
          </a:xfrm>
          <a:prstGeom prst="rect">
            <a:avLst/>
          </a:prstGeom>
          <a:noFill/>
          <a:ln>
            <a:noFill/>
          </a:ln>
          <a:extLst>
            <a:ext uri="{53640926-AAD7-44D8-BBD7-CCE9431645EC}">
              <a14:shadowObscured xmlns:a14="http://schemas.microsoft.com/office/drawing/2010/main"/>
            </a:ext>
          </a:extLst>
        </p:spPr>
      </p:pic>
      <p:sp>
        <p:nvSpPr>
          <p:cNvPr id="12" name="ZoneTexte 11">
            <a:extLst>
              <a:ext uri="{FF2B5EF4-FFF2-40B4-BE49-F238E27FC236}">
                <a16:creationId xmlns:a16="http://schemas.microsoft.com/office/drawing/2014/main" id="{49D4BF10-EF4B-CF58-7665-8D63F237881B}"/>
              </a:ext>
            </a:extLst>
          </p:cNvPr>
          <p:cNvSpPr txBox="1"/>
          <p:nvPr/>
        </p:nvSpPr>
        <p:spPr>
          <a:xfrm>
            <a:off x="675920" y="5228090"/>
            <a:ext cx="4646141" cy="77146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marL="0" lvl="0" indent="0" defTabSz="889000">
              <a:lnSpc>
                <a:spcPct val="90000"/>
              </a:lnSpc>
              <a:spcBef>
                <a:spcPct val="0"/>
              </a:spcBef>
              <a:spcAft>
                <a:spcPct val="35000"/>
              </a:spcAft>
              <a:buNone/>
            </a:pPr>
            <a:r>
              <a:rPr lang="en-GB" sz="1400" kern="1200" noProof="0" dirty="0">
                <a:latin typeface="+mj-lt"/>
              </a:rPr>
              <a:t>Source: </a:t>
            </a:r>
            <a:r>
              <a:rPr lang="en-GB" sz="1400" kern="1200" noProof="0" dirty="0">
                <a:latin typeface="+mj-lt"/>
                <a:hlinkClick r:id="rId4"/>
              </a:rPr>
              <a:t>Commission’s report on the achievement of the 2020 energy efficiency targets</a:t>
            </a:r>
            <a:endParaRPr lang="en-GB" sz="1400" kern="1200" noProof="0" dirty="0">
              <a:latin typeface="+mj-lt"/>
            </a:endParaRPr>
          </a:p>
        </p:txBody>
      </p:sp>
      <p:sp>
        <p:nvSpPr>
          <p:cNvPr id="13" name="ZoneTexte 12">
            <a:extLst>
              <a:ext uri="{FF2B5EF4-FFF2-40B4-BE49-F238E27FC236}">
                <a16:creationId xmlns:a16="http://schemas.microsoft.com/office/drawing/2014/main" id="{F7F15D7E-12F0-BB47-AEA1-E316480246F7}"/>
              </a:ext>
            </a:extLst>
          </p:cNvPr>
          <p:cNvSpPr txBox="1"/>
          <p:nvPr/>
        </p:nvSpPr>
        <p:spPr>
          <a:xfrm>
            <a:off x="6195275" y="5314887"/>
            <a:ext cx="5527437" cy="550522"/>
          </a:xfrm>
          <a:prstGeom prst="rect">
            <a:avLst/>
          </a:prstGeom>
          <a:solidFill>
            <a:schemeClr val="bg1"/>
          </a:solidFill>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marL="0" lvl="0" indent="0" defTabSz="889000">
              <a:lnSpc>
                <a:spcPct val="90000"/>
              </a:lnSpc>
              <a:spcBef>
                <a:spcPct val="0"/>
              </a:spcBef>
              <a:spcAft>
                <a:spcPct val="35000"/>
              </a:spcAft>
              <a:buNone/>
            </a:pPr>
            <a:r>
              <a:rPr lang="en-GB" sz="1400" kern="1200" noProof="0" dirty="0">
                <a:latin typeface="+mj-lt"/>
              </a:rPr>
              <a:t>Source: </a:t>
            </a:r>
            <a:r>
              <a:rPr lang="en-GB" sz="1400" noProof="0" dirty="0">
                <a:latin typeface="+mj-lt"/>
                <a:hlinkClick r:id="rId5"/>
              </a:rPr>
              <a:t>Commission’s report on NECPR (National Energy and Climate Progress Reports) 2023</a:t>
            </a:r>
            <a:endParaRPr lang="en-GB" sz="1400" kern="1200" noProof="0" dirty="0">
              <a:latin typeface="+mj-lt"/>
            </a:endParaRPr>
          </a:p>
        </p:txBody>
      </p:sp>
    </p:spTree>
    <p:extLst>
      <p:ext uri="{BB962C8B-B14F-4D97-AF65-F5344CB8AC3E}">
        <p14:creationId xmlns:p14="http://schemas.microsoft.com/office/powerpoint/2010/main" val="26066781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A02E3F1-200E-4B99-D86A-56CBE577D905}"/>
              </a:ext>
            </a:extLst>
          </p:cNvPr>
          <p:cNvSpPr>
            <a:spLocks noGrp="1"/>
          </p:cNvSpPr>
          <p:nvPr>
            <p:ph type="title"/>
          </p:nvPr>
        </p:nvSpPr>
        <p:spPr>
          <a:xfrm>
            <a:off x="3274541" y="47591"/>
            <a:ext cx="8917459" cy="903879"/>
          </a:xfrm>
        </p:spPr>
        <p:txBody>
          <a:bodyPr>
            <a:normAutofit/>
          </a:bodyPr>
          <a:lstStyle/>
          <a:p>
            <a:r>
              <a:rPr lang="en-GB" sz="4000" noProof="0" dirty="0"/>
              <a:t>Overview of EEOS as of today</a:t>
            </a:r>
            <a:endParaRPr lang="en-GB" sz="4000" b="1" noProof="0" dirty="0"/>
          </a:p>
        </p:txBody>
      </p:sp>
      <p:sp>
        <p:nvSpPr>
          <p:cNvPr id="2" name="Espace réservé du numéro de diapositive 1">
            <a:extLst>
              <a:ext uri="{FF2B5EF4-FFF2-40B4-BE49-F238E27FC236}">
                <a16:creationId xmlns:a16="http://schemas.microsoft.com/office/drawing/2014/main" id="{9700A896-380F-98B9-06B7-C9DE4806767F}"/>
              </a:ext>
            </a:extLst>
          </p:cNvPr>
          <p:cNvSpPr>
            <a:spLocks noGrp="1"/>
          </p:cNvSpPr>
          <p:nvPr>
            <p:ph type="sldNum" sz="quarter" idx="12"/>
          </p:nvPr>
        </p:nvSpPr>
        <p:spPr/>
        <p:txBody>
          <a:bodyPr/>
          <a:lstStyle/>
          <a:p>
            <a:fld id="{D03C8918-B954-4A43-B948-19DD653BC222}" type="slidenum">
              <a:rPr lang="en-GB" noProof="0" smtClean="0"/>
              <a:t>5</a:t>
            </a:fld>
            <a:endParaRPr lang="en-GB" noProof="0" dirty="0"/>
          </a:p>
        </p:txBody>
      </p:sp>
      <p:pic>
        <p:nvPicPr>
          <p:cNvPr id="5" name="Image 4">
            <a:extLst>
              <a:ext uri="{FF2B5EF4-FFF2-40B4-BE49-F238E27FC236}">
                <a16:creationId xmlns:a16="http://schemas.microsoft.com/office/drawing/2014/main" id="{74EEAA66-4995-B2A6-B96D-FC1887163968}"/>
              </a:ext>
            </a:extLst>
          </p:cNvPr>
          <p:cNvPicPr>
            <a:picLocks noChangeAspect="1"/>
          </p:cNvPicPr>
          <p:nvPr/>
        </p:nvPicPr>
        <p:blipFill rotWithShape="1">
          <a:blip r:embed="rId2"/>
          <a:srcRect t="4432"/>
          <a:stretch/>
        </p:blipFill>
        <p:spPr>
          <a:xfrm>
            <a:off x="7199322" y="1167598"/>
            <a:ext cx="4718577" cy="4721005"/>
          </a:xfrm>
          <a:prstGeom prst="rect">
            <a:avLst/>
          </a:prstGeom>
        </p:spPr>
      </p:pic>
      <p:pic>
        <p:nvPicPr>
          <p:cNvPr id="7" name="Image 6">
            <a:extLst>
              <a:ext uri="{FF2B5EF4-FFF2-40B4-BE49-F238E27FC236}">
                <a16:creationId xmlns:a16="http://schemas.microsoft.com/office/drawing/2014/main" id="{DED9A1FC-BD3D-059E-23E8-1F53994A85DA}"/>
              </a:ext>
            </a:extLst>
          </p:cNvPr>
          <p:cNvPicPr>
            <a:picLocks noChangeAspect="1"/>
          </p:cNvPicPr>
          <p:nvPr/>
        </p:nvPicPr>
        <p:blipFill>
          <a:blip r:embed="rId3"/>
          <a:stretch>
            <a:fillRect/>
          </a:stretch>
        </p:blipFill>
        <p:spPr>
          <a:xfrm>
            <a:off x="172640" y="856063"/>
            <a:ext cx="6907427" cy="1163407"/>
          </a:xfrm>
          <a:prstGeom prst="rect">
            <a:avLst/>
          </a:prstGeom>
        </p:spPr>
      </p:pic>
      <p:sp>
        <p:nvSpPr>
          <p:cNvPr id="8" name="Ellipse 7">
            <a:extLst>
              <a:ext uri="{FF2B5EF4-FFF2-40B4-BE49-F238E27FC236}">
                <a16:creationId xmlns:a16="http://schemas.microsoft.com/office/drawing/2014/main" id="{5D5A4DA1-045F-38D6-6898-4A318606ED4B}"/>
              </a:ext>
            </a:extLst>
          </p:cNvPr>
          <p:cNvSpPr/>
          <p:nvPr/>
        </p:nvSpPr>
        <p:spPr>
          <a:xfrm>
            <a:off x="3237471" y="1075034"/>
            <a:ext cx="556054" cy="296562"/>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10" name="Image 9">
            <a:extLst>
              <a:ext uri="{FF2B5EF4-FFF2-40B4-BE49-F238E27FC236}">
                <a16:creationId xmlns:a16="http://schemas.microsoft.com/office/drawing/2014/main" id="{60A4590E-2615-E5B2-F40C-7562D3FA70DA}"/>
              </a:ext>
            </a:extLst>
          </p:cNvPr>
          <p:cNvPicPr>
            <a:picLocks noChangeAspect="1"/>
          </p:cNvPicPr>
          <p:nvPr/>
        </p:nvPicPr>
        <p:blipFill>
          <a:blip r:embed="rId4"/>
          <a:stretch>
            <a:fillRect/>
          </a:stretch>
        </p:blipFill>
        <p:spPr>
          <a:xfrm>
            <a:off x="116139" y="1985840"/>
            <a:ext cx="7308550" cy="3053930"/>
          </a:xfrm>
          <a:prstGeom prst="rect">
            <a:avLst/>
          </a:prstGeom>
        </p:spPr>
      </p:pic>
      <p:sp>
        <p:nvSpPr>
          <p:cNvPr id="3" name="Content Placeholder 4">
            <a:extLst>
              <a:ext uri="{FF2B5EF4-FFF2-40B4-BE49-F238E27FC236}">
                <a16:creationId xmlns:a16="http://schemas.microsoft.com/office/drawing/2014/main" id="{7C58FB6B-3EFF-A244-63B2-7292B0B5461A}"/>
              </a:ext>
            </a:extLst>
          </p:cNvPr>
          <p:cNvSpPr txBox="1">
            <a:spLocks/>
          </p:cNvSpPr>
          <p:nvPr/>
        </p:nvSpPr>
        <p:spPr>
          <a:xfrm>
            <a:off x="7080067" y="895088"/>
            <a:ext cx="4627261" cy="4171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GB" sz="2000" noProof="0" dirty="0">
                <a:solidFill>
                  <a:srgbClr val="06D6A0"/>
                </a:solidFill>
                <a:latin typeface="+mj-lt"/>
                <a:hlinkClick r:id="rId5"/>
              </a:rPr>
              <a:t>https://energysavingpolicies.eu/</a:t>
            </a:r>
            <a:r>
              <a:rPr lang="en-GB" sz="2000" noProof="0" dirty="0">
                <a:solidFill>
                  <a:srgbClr val="06D6A0"/>
                </a:solidFill>
                <a:latin typeface="+mj-lt"/>
              </a:rPr>
              <a:t> </a:t>
            </a:r>
          </a:p>
        </p:txBody>
      </p:sp>
      <p:sp>
        <p:nvSpPr>
          <p:cNvPr id="6" name="Ellipse 5">
            <a:extLst>
              <a:ext uri="{FF2B5EF4-FFF2-40B4-BE49-F238E27FC236}">
                <a16:creationId xmlns:a16="http://schemas.microsoft.com/office/drawing/2014/main" id="{AABCFBBC-3508-1E6E-94DF-775A84385039}"/>
              </a:ext>
            </a:extLst>
          </p:cNvPr>
          <p:cNvSpPr/>
          <p:nvPr/>
        </p:nvSpPr>
        <p:spPr>
          <a:xfrm>
            <a:off x="469550" y="4003585"/>
            <a:ext cx="108000" cy="10800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9" name="Ellipse 8">
            <a:extLst>
              <a:ext uri="{FF2B5EF4-FFF2-40B4-BE49-F238E27FC236}">
                <a16:creationId xmlns:a16="http://schemas.microsoft.com/office/drawing/2014/main" id="{DDAED747-FE47-B880-3458-1FF2A6D9C6FD}"/>
              </a:ext>
            </a:extLst>
          </p:cNvPr>
          <p:cNvSpPr/>
          <p:nvPr/>
        </p:nvSpPr>
        <p:spPr>
          <a:xfrm>
            <a:off x="4032427" y="4007700"/>
            <a:ext cx="108000" cy="10800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1" name="Ellipse 10">
            <a:extLst>
              <a:ext uri="{FF2B5EF4-FFF2-40B4-BE49-F238E27FC236}">
                <a16:creationId xmlns:a16="http://schemas.microsoft.com/office/drawing/2014/main" id="{DBF7AF77-75CD-88B9-F2B8-D7EE63EFB57A}"/>
              </a:ext>
            </a:extLst>
          </p:cNvPr>
          <p:cNvSpPr/>
          <p:nvPr/>
        </p:nvSpPr>
        <p:spPr>
          <a:xfrm>
            <a:off x="6495542" y="4011816"/>
            <a:ext cx="108000" cy="10800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2" name="Ellipse 11">
            <a:extLst>
              <a:ext uri="{FF2B5EF4-FFF2-40B4-BE49-F238E27FC236}">
                <a16:creationId xmlns:a16="http://schemas.microsoft.com/office/drawing/2014/main" id="{1BD14C3E-B31E-5CF6-25FC-DDCCAE4F86BB}"/>
              </a:ext>
            </a:extLst>
          </p:cNvPr>
          <p:cNvSpPr/>
          <p:nvPr/>
        </p:nvSpPr>
        <p:spPr>
          <a:xfrm>
            <a:off x="416009" y="4740873"/>
            <a:ext cx="108000" cy="10800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15" name="Groupe 14">
            <a:extLst>
              <a:ext uri="{FF2B5EF4-FFF2-40B4-BE49-F238E27FC236}">
                <a16:creationId xmlns:a16="http://schemas.microsoft.com/office/drawing/2014/main" id="{797F8A25-50E9-36FB-D9E2-2F003701F0E1}"/>
              </a:ext>
            </a:extLst>
          </p:cNvPr>
          <p:cNvGrpSpPr/>
          <p:nvPr/>
        </p:nvGrpSpPr>
        <p:grpSpPr>
          <a:xfrm>
            <a:off x="1849395" y="4428736"/>
            <a:ext cx="2287814" cy="278776"/>
            <a:chOff x="1849395" y="4428736"/>
            <a:chExt cx="2287814" cy="278776"/>
          </a:xfrm>
        </p:grpSpPr>
        <p:sp>
          <p:nvSpPr>
            <p:cNvPr id="13" name="Ellipse 12">
              <a:extLst>
                <a:ext uri="{FF2B5EF4-FFF2-40B4-BE49-F238E27FC236}">
                  <a16:creationId xmlns:a16="http://schemas.microsoft.com/office/drawing/2014/main" id="{7D522644-139C-0EDE-AE6E-75C19BCDFFFA}"/>
                </a:ext>
              </a:extLst>
            </p:cNvPr>
            <p:cNvSpPr/>
            <p:nvPr/>
          </p:nvSpPr>
          <p:spPr>
            <a:xfrm>
              <a:off x="1849395" y="4518448"/>
              <a:ext cx="108000" cy="10800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4" name="ZoneTexte 13">
              <a:extLst>
                <a:ext uri="{FF2B5EF4-FFF2-40B4-BE49-F238E27FC236}">
                  <a16:creationId xmlns:a16="http://schemas.microsoft.com/office/drawing/2014/main" id="{8B0BD083-9080-F283-FD67-C5400DBE60EB}"/>
                </a:ext>
              </a:extLst>
            </p:cNvPr>
            <p:cNvSpPr txBox="1"/>
            <p:nvPr/>
          </p:nvSpPr>
          <p:spPr>
            <a:xfrm>
              <a:off x="1974777" y="4428736"/>
              <a:ext cx="2162432" cy="27877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a:spcBef>
                  <a:spcPts val="300"/>
                </a:spcBef>
                <a:spcAft>
                  <a:spcPts val="300"/>
                </a:spcAft>
              </a:pPr>
              <a:r>
                <a:rPr lang="en-GB" sz="1400" noProof="0" dirty="0">
                  <a:solidFill>
                    <a:srgbClr val="FF0000"/>
                  </a:solidFill>
                  <a:latin typeface="+mj-lt"/>
                </a:rPr>
                <a:t>White certificates scheme</a:t>
              </a:r>
            </a:p>
          </p:txBody>
        </p:sp>
      </p:grpSp>
      <p:sp>
        <p:nvSpPr>
          <p:cNvPr id="16" name="ZoneTexte 15">
            <a:extLst>
              <a:ext uri="{FF2B5EF4-FFF2-40B4-BE49-F238E27FC236}">
                <a16:creationId xmlns:a16="http://schemas.microsoft.com/office/drawing/2014/main" id="{B520671F-6A68-E8E8-7EA1-1587D56669F3}"/>
              </a:ext>
            </a:extLst>
          </p:cNvPr>
          <p:cNvSpPr txBox="1"/>
          <p:nvPr/>
        </p:nvSpPr>
        <p:spPr>
          <a:xfrm>
            <a:off x="0" y="4921374"/>
            <a:ext cx="7399391" cy="35291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algn="ctr">
              <a:spcBef>
                <a:spcPts val="300"/>
              </a:spcBef>
              <a:spcAft>
                <a:spcPts val="300"/>
              </a:spcAft>
            </a:pPr>
            <a:r>
              <a:rPr lang="en-GB" sz="2200" noProof="0" dirty="0">
                <a:latin typeface="+mj-lt"/>
              </a:rPr>
              <a:t>Changes vs. 2014-2020</a:t>
            </a:r>
          </a:p>
        </p:txBody>
      </p:sp>
      <p:sp>
        <p:nvSpPr>
          <p:cNvPr id="17" name="ZoneTexte 16">
            <a:extLst>
              <a:ext uri="{FF2B5EF4-FFF2-40B4-BE49-F238E27FC236}">
                <a16:creationId xmlns:a16="http://schemas.microsoft.com/office/drawing/2014/main" id="{61895124-E560-C779-0E95-018EDBE8893B}"/>
              </a:ext>
            </a:extLst>
          </p:cNvPr>
          <p:cNvSpPr txBox="1"/>
          <p:nvPr/>
        </p:nvSpPr>
        <p:spPr>
          <a:xfrm>
            <a:off x="469550" y="5104356"/>
            <a:ext cx="2195384" cy="35291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algn="ctr">
              <a:spcBef>
                <a:spcPts val="300"/>
              </a:spcBef>
              <a:spcAft>
                <a:spcPts val="300"/>
              </a:spcAft>
            </a:pPr>
            <a:r>
              <a:rPr lang="en-GB" sz="2000" noProof="0" dirty="0">
                <a:solidFill>
                  <a:srgbClr val="FF0000"/>
                </a:solidFill>
                <a:latin typeface="+mj-lt"/>
              </a:rPr>
              <a:t>Closed</a:t>
            </a:r>
          </a:p>
        </p:txBody>
      </p:sp>
      <p:sp>
        <p:nvSpPr>
          <p:cNvPr id="18" name="ZoneTexte 17">
            <a:extLst>
              <a:ext uri="{FF2B5EF4-FFF2-40B4-BE49-F238E27FC236}">
                <a16:creationId xmlns:a16="http://schemas.microsoft.com/office/drawing/2014/main" id="{F55B4063-A53D-AFDA-1F58-E371A2D25FAF}"/>
              </a:ext>
            </a:extLst>
          </p:cNvPr>
          <p:cNvSpPr txBox="1"/>
          <p:nvPr/>
        </p:nvSpPr>
        <p:spPr>
          <a:xfrm>
            <a:off x="4826614" y="5102318"/>
            <a:ext cx="2195384" cy="35291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algn="ctr">
              <a:spcBef>
                <a:spcPts val="300"/>
              </a:spcBef>
              <a:spcAft>
                <a:spcPts val="300"/>
              </a:spcAft>
            </a:pPr>
            <a:r>
              <a:rPr lang="en-GB" sz="2000" noProof="0" dirty="0">
                <a:solidFill>
                  <a:srgbClr val="008000"/>
                </a:solidFill>
                <a:latin typeface="+mj-lt"/>
              </a:rPr>
              <a:t>Started</a:t>
            </a:r>
          </a:p>
        </p:txBody>
      </p:sp>
      <p:sp>
        <p:nvSpPr>
          <p:cNvPr id="19" name="ZoneTexte 18">
            <a:extLst>
              <a:ext uri="{FF2B5EF4-FFF2-40B4-BE49-F238E27FC236}">
                <a16:creationId xmlns:a16="http://schemas.microsoft.com/office/drawing/2014/main" id="{2956564D-F867-9EC0-9065-2E3A980925FC}"/>
              </a:ext>
            </a:extLst>
          </p:cNvPr>
          <p:cNvSpPr txBox="1"/>
          <p:nvPr/>
        </p:nvSpPr>
        <p:spPr>
          <a:xfrm>
            <a:off x="555120" y="5507107"/>
            <a:ext cx="2024243" cy="57920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marL="342900" indent="-342900">
              <a:spcBef>
                <a:spcPts val="300"/>
              </a:spcBef>
              <a:spcAft>
                <a:spcPts val="300"/>
              </a:spcAft>
              <a:buBlip>
                <a:blip r:embed="rId6">
                  <a:extLst>
                    <a:ext uri="{96DAC541-7B7A-43D3-8B79-37D633B846F1}">
                      <asvg:svgBlip xmlns:asvg="http://schemas.microsoft.com/office/drawing/2016/SVG/main" r:embed="rId7"/>
                    </a:ext>
                  </a:extLst>
                </a:blip>
              </a:buBlip>
            </a:pPr>
            <a:r>
              <a:rPr lang="en-GB" sz="1600" noProof="0" dirty="0">
                <a:solidFill>
                  <a:schemeClr val="accent6"/>
                </a:solidFill>
                <a:latin typeface="+mj-lt"/>
              </a:rPr>
              <a:t>Austria (2020)</a:t>
            </a:r>
          </a:p>
          <a:p>
            <a:pPr marL="342900" indent="-342900">
              <a:spcBef>
                <a:spcPts val="300"/>
              </a:spcBef>
              <a:spcAft>
                <a:spcPts val="300"/>
              </a:spcAft>
              <a:buBlip>
                <a:blip r:embed="rId6">
                  <a:extLst>
                    <a:ext uri="{96DAC541-7B7A-43D3-8B79-37D633B846F1}">
                      <asvg:svgBlip xmlns:asvg="http://schemas.microsoft.com/office/drawing/2016/SVG/main" r:embed="rId7"/>
                    </a:ext>
                  </a:extLst>
                </a:blip>
              </a:buBlip>
            </a:pPr>
            <a:r>
              <a:rPr lang="en-GB" sz="1600" noProof="0" dirty="0">
                <a:solidFill>
                  <a:schemeClr val="accent6"/>
                </a:solidFill>
                <a:latin typeface="+mj-lt"/>
              </a:rPr>
              <a:t>Denmark (2020)</a:t>
            </a:r>
          </a:p>
        </p:txBody>
      </p:sp>
      <p:sp>
        <p:nvSpPr>
          <p:cNvPr id="20" name="ZoneTexte 19">
            <a:extLst>
              <a:ext uri="{FF2B5EF4-FFF2-40B4-BE49-F238E27FC236}">
                <a16:creationId xmlns:a16="http://schemas.microsoft.com/office/drawing/2014/main" id="{120EF544-CEF5-7C15-B032-0D99783A89E1}"/>
              </a:ext>
            </a:extLst>
          </p:cNvPr>
          <p:cNvSpPr txBox="1"/>
          <p:nvPr/>
        </p:nvSpPr>
        <p:spPr>
          <a:xfrm>
            <a:off x="4294346" y="5507107"/>
            <a:ext cx="2024243" cy="57920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marL="342900" indent="-342900">
              <a:spcBef>
                <a:spcPts val="300"/>
              </a:spcBef>
              <a:spcAft>
                <a:spcPts val="300"/>
              </a:spcAft>
              <a:buBlip>
                <a:blip r:embed="rId8">
                  <a:extLst>
                    <a:ext uri="{96DAC541-7B7A-43D3-8B79-37D633B846F1}">
                      <asvg:svgBlip xmlns:asvg="http://schemas.microsoft.com/office/drawing/2016/SVG/main" r:embed="rId9"/>
                    </a:ext>
                  </a:extLst>
                </a:blip>
              </a:buBlip>
            </a:pPr>
            <a:r>
              <a:rPr lang="en-GB" sz="1600" noProof="0" dirty="0">
                <a:solidFill>
                  <a:schemeClr val="accent6"/>
                </a:solidFill>
                <a:latin typeface="+mj-lt"/>
              </a:rPr>
              <a:t>Hungary (2021)</a:t>
            </a:r>
          </a:p>
          <a:p>
            <a:pPr marL="342900" indent="-342900">
              <a:spcBef>
                <a:spcPts val="300"/>
              </a:spcBef>
              <a:spcAft>
                <a:spcPts val="300"/>
              </a:spcAft>
              <a:buBlip>
                <a:blip r:embed="rId8">
                  <a:extLst>
                    <a:ext uri="{96DAC541-7B7A-43D3-8B79-37D633B846F1}">
                      <asvg:svgBlip xmlns:asvg="http://schemas.microsoft.com/office/drawing/2016/SVG/main" r:embed="rId9"/>
                    </a:ext>
                  </a:extLst>
                </a:blip>
              </a:buBlip>
            </a:pPr>
            <a:r>
              <a:rPr lang="en-GB" sz="1600" noProof="0" dirty="0">
                <a:solidFill>
                  <a:schemeClr val="accent6"/>
                </a:solidFill>
                <a:latin typeface="+mj-lt"/>
              </a:rPr>
              <a:t>Cyprus (2023)</a:t>
            </a:r>
          </a:p>
        </p:txBody>
      </p:sp>
      <p:sp>
        <p:nvSpPr>
          <p:cNvPr id="21" name="ZoneTexte 20">
            <a:extLst>
              <a:ext uri="{FF2B5EF4-FFF2-40B4-BE49-F238E27FC236}">
                <a16:creationId xmlns:a16="http://schemas.microsoft.com/office/drawing/2014/main" id="{3ECA4BF5-44D2-916E-8F44-3A3BFE6B005F}"/>
              </a:ext>
            </a:extLst>
          </p:cNvPr>
          <p:cNvSpPr txBox="1"/>
          <p:nvPr/>
        </p:nvSpPr>
        <p:spPr>
          <a:xfrm>
            <a:off x="5959070" y="5719053"/>
            <a:ext cx="3231639" cy="4171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a:spcBef>
                <a:spcPts val="300"/>
              </a:spcBef>
              <a:spcAft>
                <a:spcPts val="300"/>
              </a:spcAft>
            </a:pPr>
            <a:r>
              <a:rPr lang="en-GB" sz="1600" noProof="0" dirty="0">
                <a:solidFill>
                  <a:schemeClr val="accent6"/>
                </a:solidFill>
                <a:latin typeface="+mj-lt"/>
              </a:rPr>
              <a:t>+ white certificates in Spain (2023)</a:t>
            </a:r>
          </a:p>
        </p:txBody>
      </p:sp>
      <p:sp>
        <p:nvSpPr>
          <p:cNvPr id="22" name="Ellipse 8">
            <a:extLst>
              <a:ext uri="{FF2B5EF4-FFF2-40B4-BE49-F238E27FC236}">
                <a16:creationId xmlns:a16="http://schemas.microsoft.com/office/drawing/2014/main" id="{30966EBD-C310-116C-8E41-6106D8301FD0}"/>
              </a:ext>
            </a:extLst>
          </p:cNvPr>
          <p:cNvSpPr/>
          <p:nvPr/>
        </p:nvSpPr>
        <p:spPr>
          <a:xfrm>
            <a:off x="5235152" y="3715253"/>
            <a:ext cx="108000" cy="108000"/>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10626626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A02E3F1-200E-4B99-D86A-56CBE577D905}"/>
              </a:ext>
            </a:extLst>
          </p:cNvPr>
          <p:cNvSpPr>
            <a:spLocks noGrp="1"/>
          </p:cNvSpPr>
          <p:nvPr>
            <p:ph type="title"/>
          </p:nvPr>
        </p:nvSpPr>
        <p:spPr>
          <a:xfrm>
            <a:off x="3064882" y="0"/>
            <a:ext cx="9127118" cy="903879"/>
          </a:xfrm>
        </p:spPr>
        <p:txBody>
          <a:bodyPr>
            <a:normAutofit/>
          </a:bodyPr>
          <a:lstStyle/>
          <a:p>
            <a:r>
              <a:rPr lang="en-GB" sz="4000" noProof="0" dirty="0"/>
              <a:t>Overview of EEOS’ results</a:t>
            </a:r>
          </a:p>
        </p:txBody>
      </p:sp>
      <p:sp>
        <p:nvSpPr>
          <p:cNvPr id="2" name="Espace réservé du numéro de diapositive 1">
            <a:extLst>
              <a:ext uri="{FF2B5EF4-FFF2-40B4-BE49-F238E27FC236}">
                <a16:creationId xmlns:a16="http://schemas.microsoft.com/office/drawing/2014/main" id="{9700A896-380F-98B9-06B7-C9DE4806767F}"/>
              </a:ext>
            </a:extLst>
          </p:cNvPr>
          <p:cNvSpPr>
            <a:spLocks noGrp="1"/>
          </p:cNvSpPr>
          <p:nvPr>
            <p:ph type="sldNum" sz="quarter" idx="12"/>
          </p:nvPr>
        </p:nvSpPr>
        <p:spPr/>
        <p:txBody>
          <a:bodyPr/>
          <a:lstStyle/>
          <a:p>
            <a:fld id="{D03C8918-B954-4A43-B948-19DD653BC222}" type="slidenum">
              <a:rPr lang="en-GB" noProof="0" smtClean="0"/>
              <a:t>6</a:t>
            </a:fld>
            <a:endParaRPr lang="en-GB" noProof="0" dirty="0"/>
          </a:p>
        </p:txBody>
      </p:sp>
      <p:sp>
        <p:nvSpPr>
          <p:cNvPr id="11" name="ZoneTexte 10">
            <a:extLst>
              <a:ext uri="{FF2B5EF4-FFF2-40B4-BE49-F238E27FC236}">
                <a16:creationId xmlns:a16="http://schemas.microsoft.com/office/drawing/2014/main" id="{BBAA03D9-3832-FA45-82F8-F796DC8CD036}"/>
              </a:ext>
            </a:extLst>
          </p:cNvPr>
          <p:cNvSpPr txBox="1"/>
          <p:nvPr/>
        </p:nvSpPr>
        <p:spPr>
          <a:xfrm>
            <a:off x="723373" y="701922"/>
            <a:ext cx="4306056" cy="473681"/>
          </a:xfrm>
          <a:prstGeom prst="rect">
            <a:avLst/>
          </a:prstGeom>
          <a:noFill/>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marL="0" lvl="0" indent="0" defTabSz="889000">
              <a:lnSpc>
                <a:spcPct val="90000"/>
              </a:lnSpc>
              <a:spcBef>
                <a:spcPct val="0"/>
              </a:spcBef>
              <a:spcAft>
                <a:spcPct val="35000"/>
              </a:spcAft>
              <a:buNone/>
            </a:pPr>
            <a:r>
              <a:rPr lang="en-GB" kern="1200" noProof="0" dirty="0">
                <a:latin typeface="+mj-lt"/>
              </a:rPr>
              <a:t>Yesterday</a:t>
            </a:r>
            <a:endParaRPr lang="en-GB" sz="2000" b="1" kern="1200" noProof="0" dirty="0">
              <a:latin typeface="+mj-lt"/>
            </a:endParaRPr>
          </a:p>
        </p:txBody>
      </p:sp>
      <p:pic>
        <p:nvPicPr>
          <p:cNvPr id="3" name="Image 2">
            <a:extLst>
              <a:ext uri="{FF2B5EF4-FFF2-40B4-BE49-F238E27FC236}">
                <a16:creationId xmlns:a16="http://schemas.microsoft.com/office/drawing/2014/main" id="{E5DF1281-E022-D0AF-DD9E-D642EA989405}"/>
              </a:ext>
            </a:extLst>
          </p:cNvPr>
          <p:cNvPicPr>
            <a:picLocks noChangeAspect="1"/>
          </p:cNvPicPr>
          <p:nvPr/>
        </p:nvPicPr>
        <p:blipFill>
          <a:blip r:embed="rId2"/>
          <a:stretch>
            <a:fillRect/>
          </a:stretch>
        </p:blipFill>
        <p:spPr>
          <a:xfrm>
            <a:off x="304212" y="1301100"/>
            <a:ext cx="5144377" cy="3235759"/>
          </a:xfrm>
          <a:prstGeom prst="rect">
            <a:avLst/>
          </a:prstGeom>
        </p:spPr>
      </p:pic>
      <p:pic>
        <p:nvPicPr>
          <p:cNvPr id="5" name="Image 4">
            <a:extLst>
              <a:ext uri="{FF2B5EF4-FFF2-40B4-BE49-F238E27FC236}">
                <a16:creationId xmlns:a16="http://schemas.microsoft.com/office/drawing/2014/main" id="{19AD7520-E69C-597D-DE5E-5CD5F53B13E7}"/>
              </a:ext>
            </a:extLst>
          </p:cNvPr>
          <p:cNvPicPr>
            <a:picLocks noChangeAspect="1"/>
          </p:cNvPicPr>
          <p:nvPr/>
        </p:nvPicPr>
        <p:blipFill>
          <a:blip r:embed="rId3"/>
          <a:stretch>
            <a:fillRect/>
          </a:stretch>
        </p:blipFill>
        <p:spPr>
          <a:xfrm>
            <a:off x="5610870" y="1175603"/>
            <a:ext cx="5742930" cy="3920068"/>
          </a:xfrm>
          <a:prstGeom prst="rect">
            <a:avLst/>
          </a:prstGeom>
        </p:spPr>
      </p:pic>
      <p:sp>
        <p:nvSpPr>
          <p:cNvPr id="6" name="ZoneTexte 5">
            <a:extLst>
              <a:ext uri="{FF2B5EF4-FFF2-40B4-BE49-F238E27FC236}">
                <a16:creationId xmlns:a16="http://schemas.microsoft.com/office/drawing/2014/main" id="{E93A6E59-15F9-3422-3E53-0778C3AC9868}"/>
              </a:ext>
            </a:extLst>
          </p:cNvPr>
          <p:cNvSpPr txBox="1"/>
          <p:nvPr/>
        </p:nvSpPr>
        <p:spPr>
          <a:xfrm>
            <a:off x="5818476" y="701922"/>
            <a:ext cx="4306056" cy="473681"/>
          </a:xfrm>
          <a:prstGeom prst="rect">
            <a:avLst/>
          </a:prstGeom>
          <a:noFill/>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marL="0" lvl="0" indent="0" defTabSz="889000">
              <a:lnSpc>
                <a:spcPct val="90000"/>
              </a:lnSpc>
              <a:spcBef>
                <a:spcPct val="0"/>
              </a:spcBef>
              <a:spcAft>
                <a:spcPct val="35000"/>
              </a:spcAft>
              <a:buNone/>
            </a:pPr>
            <a:r>
              <a:rPr lang="en-GB" kern="1200" noProof="0" dirty="0">
                <a:latin typeface="+mj-lt"/>
              </a:rPr>
              <a:t>Today</a:t>
            </a:r>
            <a:endParaRPr lang="en-GB" sz="2000" b="1" kern="1200" noProof="0" dirty="0">
              <a:latin typeface="+mj-lt"/>
            </a:endParaRPr>
          </a:p>
        </p:txBody>
      </p:sp>
      <p:sp>
        <p:nvSpPr>
          <p:cNvPr id="7" name="ZoneTexte 6">
            <a:extLst>
              <a:ext uri="{FF2B5EF4-FFF2-40B4-BE49-F238E27FC236}">
                <a16:creationId xmlns:a16="http://schemas.microsoft.com/office/drawing/2014/main" id="{382F7133-1D8D-7299-7E68-AC7EDB35DFCC}"/>
              </a:ext>
            </a:extLst>
          </p:cNvPr>
          <p:cNvSpPr txBox="1"/>
          <p:nvPr/>
        </p:nvSpPr>
        <p:spPr>
          <a:xfrm>
            <a:off x="430930" y="5095671"/>
            <a:ext cx="5017660" cy="903879"/>
          </a:xfrm>
          <a:prstGeom prst="rect">
            <a:avLst/>
          </a:prstGeom>
          <a:noFill/>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marL="0" lvl="0" indent="0" defTabSz="889000">
              <a:lnSpc>
                <a:spcPct val="90000"/>
              </a:lnSpc>
              <a:spcBef>
                <a:spcPct val="0"/>
              </a:spcBef>
              <a:spcAft>
                <a:spcPct val="35000"/>
              </a:spcAft>
              <a:buNone/>
            </a:pPr>
            <a:r>
              <a:rPr lang="en-GB" sz="1400" kern="1200" noProof="0" dirty="0">
                <a:latin typeface="+mj-lt"/>
              </a:rPr>
              <a:t>For Spain: savings were reported from the EE Fund until now</a:t>
            </a:r>
          </a:p>
          <a:p>
            <a:pPr marL="0" lvl="0" indent="0" defTabSz="889000">
              <a:lnSpc>
                <a:spcPct val="90000"/>
              </a:lnSpc>
              <a:spcBef>
                <a:spcPct val="0"/>
              </a:spcBef>
              <a:spcAft>
                <a:spcPct val="35000"/>
              </a:spcAft>
              <a:buNone/>
            </a:pPr>
            <a:r>
              <a:rPr lang="en-GB" sz="1400" kern="1200" noProof="0" dirty="0">
                <a:latin typeface="+mj-lt"/>
              </a:rPr>
              <a:t>Hungary</a:t>
            </a:r>
            <a:r>
              <a:rPr lang="en-GB" sz="1400" noProof="0" dirty="0">
                <a:latin typeface="+mj-lt"/>
              </a:rPr>
              <a:t>’s scheme started in 2021</a:t>
            </a:r>
          </a:p>
          <a:p>
            <a:pPr marL="0" lvl="0" indent="0" defTabSz="889000">
              <a:lnSpc>
                <a:spcPct val="90000"/>
              </a:lnSpc>
              <a:spcBef>
                <a:spcPct val="0"/>
              </a:spcBef>
              <a:spcAft>
                <a:spcPct val="35000"/>
              </a:spcAft>
              <a:buNone/>
            </a:pPr>
            <a:r>
              <a:rPr lang="en-GB" sz="1400" kern="1200" noProof="0" dirty="0">
                <a:latin typeface="+mj-lt"/>
              </a:rPr>
              <a:t>Cyprus’ scheme started in 2023</a:t>
            </a:r>
          </a:p>
        </p:txBody>
      </p:sp>
      <p:sp>
        <p:nvSpPr>
          <p:cNvPr id="8" name="ZoneTexte 7">
            <a:extLst>
              <a:ext uri="{FF2B5EF4-FFF2-40B4-BE49-F238E27FC236}">
                <a16:creationId xmlns:a16="http://schemas.microsoft.com/office/drawing/2014/main" id="{E842B0E6-A812-27AA-DE77-2219033EC3C4}"/>
              </a:ext>
            </a:extLst>
          </p:cNvPr>
          <p:cNvSpPr txBox="1"/>
          <p:nvPr/>
        </p:nvSpPr>
        <p:spPr>
          <a:xfrm>
            <a:off x="6498420" y="5095671"/>
            <a:ext cx="5017660" cy="903879"/>
          </a:xfrm>
          <a:prstGeom prst="rect">
            <a:avLst/>
          </a:prstGeom>
          <a:noFill/>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marL="0" lvl="0" indent="0" defTabSz="889000">
              <a:lnSpc>
                <a:spcPct val="90000"/>
              </a:lnSpc>
              <a:spcBef>
                <a:spcPct val="0"/>
              </a:spcBef>
              <a:spcAft>
                <a:spcPct val="35000"/>
              </a:spcAft>
              <a:buNone/>
            </a:pPr>
            <a:r>
              <a:rPr lang="en-GB" sz="1400" kern="1200" noProof="0" dirty="0">
                <a:latin typeface="+mj-lt"/>
              </a:rPr>
              <a:t>Greece and Latvia reported the savings from their EEOS </a:t>
            </a:r>
            <a:r>
              <a:rPr lang="en-GB" sz="1400" noProof="0" dirty="0">
                <a:latin typeface="+mj-lt"/>
              </a:rPr>
              <a:t>as part of the policy package (so not possible to separate the savings from the EEOS only)</a:t>
            </a:r>
            <a:endParaRPr lang="en-GB" sz="1400" kern="1200" noProof="0" dirty="0">
              <a:latin typeface="+mj-lt"/>
            </a:endParaRPr>
          </a:p>
        </p:txBody>
      </p:sp>
    </p:spTree>
    <p:extLst>
      <p:ext uri="{BB962C8B-B14F-4D97-AF65-F5344CB8AC3E}">
        <p14:creationId xmlns:p14="http://schemas.microsoft.com/office/powerpoint/2010/main" val="17646605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5A07D9-D339-2AF2-F50A-F6B4C800692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4872A3F-C3F2-0D3F-FA6E-F2C6848ACFB2}"/>
              </a:ext>
            </a:extLst>
          </p:cNvPr>
          <p:cNvSpPr>
            <a:spLocks noGrp="1"/>
          </p:cNvSpPr>
          <p:nvPr>
            <p:ph type="title"/>
          </p:nvPr>
        </p:nvSpPr>
        <p:spPr>
          <a:xfrm>
            <a:off x="3064882" y="0"/>
            <a:ext cx="9127118" cy="903879"/>
          </a:xfrm>
        </p:spPr>
        <p:txBody>
          <a:bodyPr>
            <a:normAutofit/>
          </a:bodyPr>
          <a:lstStyle/>
          <a:p>
            <a:r>
              <a:rPr lang="en-GB" sz="4000" noProof="0" dirty="0"/>
              <a:t>Rationale for EEOS</a:t>
            </a:r>
            <a:endParaRPr lang="en-GB" noProof="0" dirty="0"/>
          </a:p>
        </p:txBody>
      </p:sp>
      <p:sp>
        <p:nvSpPr>
          <p:cNvPr id="2" name="Espace réservé du numéro de diapositive 1">
            <a:extLst>
              <a:ext uri="{FF2B5EF4-FFF2-40B4-BE49-F238E27FC236}">
                <a16:creationId xmlns:a16="http://schemas.microsoft.com/office/drawing/2014/main" id="{0E236F70-2BEB-467B-8F6E-6DEC74F92472}"/>
              </a:ext>
            </a:extLst>
          </p:cNvPr>
          <p:cNvSpPr>
            <a:spLocks noGrp="1"/>
          </p:cNvSpPr>
          <p:nvPr>
            <p:ph type="sldNum" sz="quarter" idx="12"/>
          </p:nvPr>
        </p:nvSpPr>
        <p:spPr/>
        <p:txBody>
          <a:bodyPr/>
          <a:lstStyle/>
          <a:p>
            <a:fld id="{D03C8918-B954-4A43-B948-19DD653BC222}" type="slidenum">
              <a:rPr lang="en-GB" noProof="0" smtClean="0"/>
              <a:t>7</a:t>
            </a:fld>
            <a:endParaRPr lang="en-GB" noProof="0" dirty="0"/>
          </a:p>
        </p:txBody>
      </p:sp>
      <p:pic>
        <p:nvPicPr>
          <p:cNvPr id="3" name="Picture 2" descr="A diagram of energy efficiency improvement&#10;&#10;AI-generated content may be incorrect.">
            <a:extLst>
              <a:ext uri="{FF2B5EF4-FFF2-40B4-BE49-F238E27FC236}">
                <a16:creationId xmlns:a16="http://schemas.microsoft.com/office/drawing/2014/main" id="{AA96D34E-BE55-958C-8B4D-738B5783B524}"/>
              </a:ext>
            </a:extLst>
          </p:cNvPr>
          <p:cNvPicPr>
            <a:picLocks noChangeAspect="1"/>
          </p:cNvPicPr>
          <p:nvPr/>
        </p:nvPicPr>
        <p:blipFill>
          <a:blip r:embed="rId3"/>
          <a:srcRect l="3270" t="679" r="1305" b="-395"/>
          <a:stretch>
            <a:fillRect/>
          </a:stretch>
        </p:blipFill>
        <p:spPr>
          <a:xfrm>
            <a:off x="237096" y="903199"/>
            <a:ext cx="4866322" cy="4828671"/>
          </a:xfrm>
          <a:prstGeom prst="rect">
            <a:avLst/>
          </a:prstGeom>
        </p:spPr>
      </p:pic>
      <p:sp>
        <p:nvSpPr>
          <p:cNvPr id="6" name="ZoneTexte 11">
            <a:extLst>
              <a:ext uri="{FF2B5EF4-FFF2-40B4-BE49-F238E27FC236}">
                <a16:creationId xmlns:a16="http://schemas.microsoft.com/office/drawing/2014/main" id="{C3767B1C-3199-449B-F8AB-8C1C8E4A18D1}"/>
              </a:ext>
            </a:extLst>
          </p:cNvPr>
          <p:cNvSpPr txBox="1"/>
          <p:nvPr/>
        </p:nvSpPr>
        <p:spPr>
          <a:xfrm>
            <a:off x="309920" y="5726090"/>
            <a:ext cx="4724141" cy="34546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defTabSz="889000">
              <a:lnSpc>
                <a:spcPct val="90000"/>
              </a:lnSpc>
              <a:spcBef>
                <a:spcPct val="0"/>
              </a:spcBef>
              <a:spcAft>
                <a:spcPct val="35000"/>
              </a:spcAft>
            </a:pPr>
            <a:r>
              <a:rPr lang="en-GB" sz="1400" kern="1200" noProof="0" dirty="0">
                <a:latin typeface="+mj-lt"/>
              </a:rPr>
              <a:t>Source: </a:t>
            </a:r>
            <a:r>
              <a:rPr lang="en-GB" sz="1400" noProof="0" dirty="0">
                <a:latin typeface="+mj-lt"/>
              </a:rPr>
              <a:t>IEA (2014) </a:t>
            </a:r>
            <a:r>
              <a:rPr lang="en-GB" sz="1400" noProof="0" dirty="0" err="1">
                <a:latin typeface="+mj-lt"/>
                <a:hlinkClick r:id="rId4"/>
              </a:rPr>
              <a:t>Mutiple</a:t>
            </a:r>
            <a:r>
              <a:rPr lang="en-GB" sz="1400" noProof="0" dirty="0">
                <a:latin typeface="+mj-lt"/>
                <a:hlinkClick r:id="rId4"/>
              </a:rPr>
              <a:t> Benefits of Energy Efficiency</a:t>
            </a:r>
            <a:endParaRPr lang="en-GB" sz="1400" kern="1200" noProof="0" dirty="0">
              <a:latin typeface="+mj-lt"/>
            </a:endParaRPr>
          </a:p>
        </p:txBody>
      </p:sp>
      <p:sp>
        <p:nvSpPr>
          <p:cNvPr id="7" name="Oval 6">
            <a:extLst>
              <a:ext uri="{FF2B5EF4-FFF2-40B4-BE49-F238E27FC236}">
                <a16:creationId xmlns:a16="http://schemas.microsoft.com/office/drawing/2014/main" id="{9D1C8044-C00D-213C-5B68-F20BE293C9D2}"/>
              </a:ext>
            </a:extLst>
          </p:cNvPr>
          <p:cNvSpPr/>
          <p:nvPr/>
        </p:nvSpPr>
        <p:spPr>
          <a:xfrm>
            <a:off x="3579600" y="1248720"/>
            <a:ext cx="1719720" cy="2832240"/>
          </a:xfrm>
          <a:prstGeom prst="ellipse">
            <a:avLst/>
          </a:prstGeom>
          <a:noFill/>
          <a:ln w="5715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Arrow: Right 7">
            <a:extLst>
              <a:ext uri="{FF2B5EF4-FFF2-40B4-BE49-F238E27FC236}">
                <a16:creationId xmlns:a16="http://schemas.microsoft.com/office/drawing/2014/main" id="{CC31B055-E74A-347E-BFAF-769829BBA9E4}"/>
              </a:ext>
            </a:extLst>
          </p:cNvPr>
          <p:cNvSpPr/>
          <p:nvPr/>
        </p:nvSpPr>
        <p:spPr>
          <a:xfrm rot="-1560000">
            <a:off x="5379720" y="1737360"/>
            <a:ext cx="1264920" cy="777240"/>
          </a:xfrm>
          <a:prstGeom prst="rightArrow">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9" name="ZoneTexte 11">
            <a:extLst>
              <a:ext uri="{FF2B5EF4-FFF2-40B4-BE49-F238E27FC236}">
                <a16:creationId xmlns:a16="http://schemas.microsoft.com/office/drawing/2014/main" id="{FD0789DE-E819-608A-1553-C97B65E1E977}"/>
              </a:ext>
            </a:extLst>
          </p:cNvPr>
          <p:cNvSpPr txBox="1"/>
          <p:nvPr/>
        </p:nvSpPr>
        <p:spPr>
          <a:xfrm>
            <a:off x="6993919" y="908089"/>
            <a:ext cx="4724141" cy="497746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marL="285750" indent="-285750" defTabSz="889000">
              <a:lnSpc>
                <a:spcPct val="90000"/>
              </a:lnSpc>
              <a:spcBef>
                <a:spcPct val="0"/>
              </a:spcBef>
              <a:spcAft>
                <a:spcPct val="35000"/>
              </a:spcAft>
              <a:buFont typeface="Arial"/>
              <a:buChar char="•"/>
            </a:pPr>
            <a:r>
              <a:rPr lang="en-GB" sz="2800" noProof="0" dirty="0">
                <a:solidFill>
                  <a:schemeClr val="accent1"/>
                </a:solidFill>
                <a:latin typeface="+mj-lt"/>
                <a:ea typeface="Tahoma"/>
                <a:cs typeface="Tahoma"/>
              </a:rPr>
              <a:t>Energy Efficiency Resource Standards in the US</a:t>
            </a:r>
          </a:p>
          <a:p>
            <a:pPr marL="742950" lvl="1" indent="-285750" defTabSz="889000">
              <a:lnSpc>
                <a:spcPct val="90000"/>
              </a:lnSpc>
              <a:spcBef>
                <a:spcPct val="0"/>
              </a:spcBef>
              <a:spcAft>
                <a:spcPct val="35000"/>
              </a:spcAft>
              <a:buFont typeface="Courier New"/>
              <a:buChar char="o"/>
            </a:pPr>
            <a:r>
              <a:rPr lang="en-GB" sz="2800" noProof="0" dirty="0">
                <a:solidFill>
                  <a:schemeClr val="accent1"/>
                </a:solidFill>
                <a:latin typeface="+mj-lt"/>
                <a:ea typeface="Tahoma"/>
                <a:cs typeface="Tahoma"/>
              </a:rPr>
              <a:t>Saving energy costs less than supplying energy</a:t>
            </a:r>
          </a:p>
          <a:p>
            <a:pPr marL="285750" indent="-285750" defTabSz="889000">
              <a:lnSpc>
                <a:spcPct val="90000"/>
              </a:lnSpc>
              <a:spcBef>
                <a:spcPct val="0"/>
              </a:spcBef>
              <a:spcAft>
                <a:spcPct val="35000"/>
              </a:spcAft>
              <a:buFont typeface="Arial"/>
              <a:buChar char="•"/>
            </a:pPr>
            <a:r>
              <a:rPr lang="en-GB" sz="2800" noProof="0" dirty="0">
                <a:solidFill>
                  <a:schemeClr val="accent1"/>
                </a:solidFill>
                <a:latin typeface="+mj-lt"/>
                <a:ea typeface="Tahoma"/>
                <a:cs typeface="Tahoma"/>
              </a:rPr>
              <a:t>Develop </a:t>
            </a:r>
            <a:r>
              <a:rPr lang="en-GB" sz="2800" noProof="0" dirty="0" err="1">
                <a:solidFill>
                  <a:schemeClr val="accent1"/>
                </a:solidFill>
                <a:latin typeface="+mj-lt"/>
                <a:ea typeface="Tahoma"/>
                <a:cs typeface="Tahoma"/>
              </a:rPr>
              <a:t>ESCo</a:t>
            </a:r>
            <a:r>
              <a:rPr lang="en-GB" sz="2800" noProof="0" dirty="0">
                <a:solidFill>
                  <a:schemeClr val="accent1"/>
                </a:solidFill>
                <a:latin typeface="+mj-lt"/>
                <a:ea typeface="Tahoma"/>
                <a:cs typeface="Tahoma"/>
              </a:rPr>
              <a:t> market</a:t>
            </a:r>
          </a:p>
          <a:p>
            <a:pPr marL="742950" lvl="1" indent="-285750" defTabSz="889000">
              <a:lnSpc>
                <a:spcPct val="90000"/>
              </a:lnSpc>
              <a:spcBef>
                <a:spcPct val="0"/>
              </a:spcBef>
              <a:spcAft>
                <a:spcPct val="35000"/>
              </a:spcAft>
              <a:buFont typeface="Courier New"/>
              <a:buChar char="o"/>
            </a:pPr>
            <a:r>
              <a:rPr lang="en-GB" sz="2800" noProof="0" dirty="0">
                <a:solidFill>
                  <a:schemeClr val="accent1"/>
                </a:solidFill>
                <a:latin typeface="+mj-lt"/>
                <a:ea typeface="Tahoma"/>
                <a:cs typeface="Tahoma"/>
              </a:rPr>
              <a:t>Private sector can be more innovative than public sector</a:t>
            </a:r>
          </a:p>
          <a:p>
            <a:pPr marL="285750" indent="-285750" defTabSz="889000">
              <a:lnSpc>
                <a:spcPct val="90000"/>
              </a:lnSpc>
              <a:spcBef>
                <a:spcPct val="0"/>
              </a:spcBef>
              <a:spcAft>
                <a:spcPct val="35000"/>
              </a:spcAft>
              <a:buFont typeface="Arial"/>
              <a:buChar char="•"/>
            </a:pPr>
            <a:r>
              <a:rPr lang="en-GB" sz="2800" noProof="0" dirty="0">
                <a:solidFill>
                  <a:schemeClr val="accent1"/>
                </a:solidFill>
                <a:latin typeface="+mj-lt"/>
                <a:ea typeface="Tahoma"/>
                <a:cs typeface="Tahoma"/>
              </a:rPr>
              <a:t>Achieve multiple benefits of energy efficiency through market-based instrument</a:t>
            </a:r>
            <a:endParaRPr lang="en-GB" sz="2800" noProof="0" dirty="0">
              <a:solidFill>
                <a:schemeClr val="accent1"/>
              </a:solidFill>
              <a:latin typeface="+mj-lt"/>
            </a:endParaRPr>
          </a:p>
          <a:p>
            <a:pPr marL="285750" indent="-285750" defTabSz="889000">
              <a:lnSpc>
                <a:spcPct val="90000"/>
              </a:lnSpc>
              <a:spcBef>
                <a:spcPct val="0"/>
              </a:spcBef>
              <a:spcAft>
                <a:spcPct val="35000"/>
              </a:spcAft>
              <a:buFont typeface="Arial"/>
              <a:buChar char="•"/>
            </a:pPr>
            <a:endParaRPr lang="en-GB" sz="2800" noProof="0" dirty="0">
              <a:solidFill>
                <a:schemeClr val="accent1"/>
              </a:solidFill>
              <a:latin typeface="+mj-lt"/>
              <a:ea typeface="Tahoma"/>
              <a:cs typeface="Tahoma"/>
            </a:endParaRPr>
          </a:p>
        </p:txBody>
      </p:sp>
    </p:spTree>
    <p:extLst>
      <p:ext uri="{BB962C8B-B14F-4D97-AF65-F5344CB8AC3E}">
        <p14:creationId xmlns:p14="http://schemas.microsoft.com/office/powerpoint/2010/main" val="4178482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nodeType="with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fade">
                                      <p:cBhvr>
                                        <p:cTn id="13" dur="500"/>
                                        <p:tgtEl>
                                          <p:spTgt spid="9">
                                            <p:txEl>
                                              <p:pRg st="0" end="0"/>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9">
                                            <p:txEl>
                                              <p:pRg st="1" end="1"/>
                                            </p:txEl>
                                          </p:spTgt>
                                        </p:tgtEl>
                                        <p:attrNameLst>
                                          <p:attrName>style.visibility</p:attrName>
                                        </p:attrNameLst>
                                      </p:cBhvr>
                                      <p:to>
                                        <p:strVal val="visible"/>
                                      </p:to>
                                    </p:set>
                                    <p:animEffect transition="in" filter="fade">
                                      <p:cBhvr>
                                        <p:cTn id="16" dur="500"/>
                                        <p:tgtEl>
                                          <p:spTgt spid="9">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animEffect transition="in" filter="fade">
                                      <p:cBhvr>
                                        <p:cTn id="21" dur="500"/>
                                        <p:tgtEl>
                                          <p:spTgt spid="9">
                                            <p:txEl>
                                              <p:pRg st="2" end="2"/>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9">
                                            <p:txEl>
                                              <p:pRg st="3" end="3"/>
                                            </p:txEl>
                                          </p:spTgt>
                                        </p:tgtEl>
                                        <p:attrNameLst>
                                          <p:attrName>style.visibility</p:attrName>
                                        </p:attrNameLst>
                                      </p:cBhvr>
                                      <p:to>
                                        <p:strVal val="visible"/>
                                      </p:to>
                                    </p:set>
                                    <p:animEffect transition="in" filter="fade">
                                      <p:cBhvr>
                                        <p:cTn id="24" dur="500"/>
                                        <p:tgtEl>
                                          <p:spTgt spid="9">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9">
                                            <p:txEl>
                                              <p:pRg st="4" end="4"/>
                                            </p:txEl>
                                          </p:spTgt>
                                        </p:tgtEl>
                                        <p:attrNameLst>
                                          <p:attrName>style.visibility</p:attrName>
                                        </p:attrNameLst>
                                      </p:cBhvr>
                                      <p:to>
                                        <p:strVal val="visible"/>
                                      </p:to>
                                    </p:set>
                                    <p:animEffect transition="in" filter="fade">
                                      <p:cBhvr>
                                        <p:cTn id="29" dur="5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36E563-D7EF-578E-58C1-A6093567C7C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5D48C7E-DC78-741A-E1F9-19396750CD77}"/>
              </a:ext>
            </a:extLst>
          </p:cNvPr>
          <p:cNvSpPr>
            <a:spLocks noGrp="1"/>
          </p:cNvSpPr>
          <p:nvPr>
            <p:ph type="title"/>
          </p:nvPr>
        </p:nvSpPr>
        <p:spPr>
          <a:xfrm>
            <a:off x="2867891" y="0"/>
            <a:ext cx="9324109" cy="903879"/>
          </a:xfrm>
        </p:spPr>
        <p:txBody>
          <a:bodyPr>
            <a:normAutofit fontScale="90000"/>
          </a:bodyPr>
          <a:lstStyle/>
          <a:p>
            <a:r>
              <a:rPr lang="en-GB" sz="4000" noProof="0" dirty="0"/>
              <a:t>Lessons learned: 20 years of EEOS in the EU</a:t>
            </a:r>
            <a:endParaRPr lang="en-GB" noProof="0" dirty="0"/>
          </a:p>
        </p:txBody>
      </p:sp>
      <p:sp>
        <p:nvSpPr>
          <p:cNvPr id="2" name="Espace réservé du numéro de diapositive 1">
            <a:extLst>
              <a:ext uri="{FF2B5EF4-FFF2-40B4-BE49-F238E27FC236}">
                <a16:creationId xmlns:a16="http://schemas.microsoft.com/office/drawing/2014/main" id="{EBC4279A-FE5C-7CDC-2393-E20254A47A2D}"/>
              </a:ext>
            </a:extLst>
          </p:cNvPr>
          <p:cNvSpPr>
            <a:spLocks noGrp="1"/>
          </p:cNvSpPr>
          <p:nvPr>
            <p:ph type="sldNum" sz="quarter" idx="12"/>
          </p:nvPr>
        </p:nvSpPr>
        <p:spPr/>
        <p:txBody>
          <a:bodyPr/>
          <a:lstStyle/>
          <a:p>
            <a:fld id="{D03C8918-B954-4A43-B948-19DD653BC222}" type="slidenum">
              <a:rPr lang="en-GB" noProof="0" smtClean="0"/>
              <a:t>8</a:t>
            </a:fld>
            <a:endParaRPr lang="en-GB" noProof="0" dirty="0"/>
          </a:p>
        </p:txBody>
      </p:sp>
      <p:sp>
        <p:nvSpPr>
          <p:cNvPr id="3" name="ZoneTexte 11">
            <a:extLst>
              <a:ext uri="{FF2B5EF4-FFF2-40B4-BE49-F238E27FC236}">
                <a16:creationId xmlns:a16="http://schemas.microsoft.com/office/drawing/2014/main" id="{5278B33F-CAE6-3EA3-5E56-62ADE8BBEA97}"/>
              </a:ext>
            </a:extLst>
          </p:cNvPr>
          <p:cNvSpPr txBox="1"/>
          <p:nvPr/>
        </p:nvSpPr>
        <p:spPr>
          <a:xfrm>
            <a:off x="318655" y="908089"/>
            <a:ext cx="11399405" cy="497746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marL="285750" indent="-285750" defTabSz="889000">
              <a:lnSpc>
                <a:spcPct val="90000"/>
              </a:lnSpc>
              <a:spcBef>
                <a:spcPct val="0"/>
              </a:spcBef>
              <a:spcAft>
                <a:spcPct val="35000"/>
              </a:spcAft>
              <a:buFont typeface="Arial"/>
              <a:buChar char="•"/>
            </a:pPr>
            <a:r>
              <a:rPr lang="en-GB" sz="2800" noProof="0" dirty="0">
                <a:solidFill>
                  <a:schemeClr val="accent1"/>
                </a:solidFill>
                <a:latin typeface="+mj-lt"/>
                <a:ea typeface="Tahoma"/>
                <a:cs typeface="Tahoma"/>
              </a:rPr>
              <a:t>Be clear about objectives and align them with scheme rules</a:t>
            </a:r>
          </a:p>
          <a:p>
            <a:pPr marL="285750" indent="-285750" defTabSz="889000">
              <a:lnSpc>
                <a:spcPct val="90000"/>
              </a:lnSpc>
              <a:spcBef>
                <a:spcPct val="0"/>
              </a:spcBef>
              <a:spcAft>
                <a:spcPct val="35000"/>
              </a:spcAft>
              <a:buFont typeface="Arial"/>
              <a:buChar char="•"/>
            </a:pPr>
            <a:r>
              <a:rPr lang="en-GB" sz="2800" noProof="0" dirty="0">
                <a:solidFill>
                  <a:schemeClr val="accent1"/>
                </a:solidFill>
                <a:latin typeface="+mj-lt"/>
                <a:ea typeface="Tahoma"/>
                <a:cs typeface="Tahoma"/>
              </a:rPr>
              <a:t>Start small and grow</a:t>
            </a:r>
          </a:p>
          <a:p>
            <a:pPr marL="285750" indent="-285750" defTabSz="889000">
              <a:lnSpc>
                <a:spcPct val="90000"/>
              </a:lnSpc>
              <a:spcBef>
                <a:spcPct val="0"/>
              </a:spcBef>
              <a:spcAft>
                <a:spcPct val="35000"/>
              </a:spcAft>
              <a:buFont typeface="Arial"/>
              <a:buChar char="•"/>
            </a:pPr>
            <a:r>
              <a:rPr lang="en-GB" sz="2800" noProof="0" dirty="0">
                <a:solidFill>
                  <a:schemeClr val="accent1"/>
                </a:solidFill>
                <a:latin typeface="+mj-lt"/>
                <a:ea typeface="Tahoma"/>
                <a:cs typeface="Tahoma"/>
              </a:rPr>
              <a:t>Provide clear guidance for scheme participants, particularly on energy savings calculations</a:t>
            </a:r>
          </a:p>
          <a:p>
            <a:pPr marL="285750" indent="-285750" defTabSz="889000">
              <a:lnSpc>
                <a:spcPct val="90000"/>
              </a:lnSpc>
              <a:spcBef>
                <a:spcPct val="0"/>
              </a:spcBef>
              <a:spcAft>
                <a:spcPct val="35000"/>
              </a:spcAft>
              <a:buFont typeface="Arial"/>
              <a:buChar char="•"/>
            </a:pPr>
            <a:r>
              <a:rPr lang="en-GB" sz="2800" noProof="0" dirty="0">
                <a:solidFill>
                  <a:schemeClr val="accent1"/>
                </a:solidFill>
                <a:latin typeface="+mj-lt"/>
              </a:rPr>
              <a:t>Ensure sufficient resources are available for monitoring and verification</a:t>
            </a:r>
          </a:p>
          <a:p>
            <a:pPr marL="285750" indent="-285750" defTabSz="889000">
              <a:lnSpc>
                <a:spcPct val="90000"/>
              </a:lnSpc>
              <a:spcBef>
                <a:spcPct val="0"/>
              </a:spcBef>
              <a:spcAft>
                <a:spcPct val="35000"/>
              </a:spcAft>
              <a:buFont typeface="Arial"/>
              <a:buChar char="•"/>
            </a:pPr>
            <a:r>
              <a:rPr lang="en-GB" sz="2800" noProof="0" dirty="0">
                <a:solidFill>
                  <a:schemeClr val="accent1"/>
                </a:solidFill>
                <a:latin typeface="+mj-lt"/>
              </a:rPr>
              <a:t>Set dissuasive penalties</a:t>
            </a:r>
          </a:p>
          <a:p>
            <a:pPr marL="285750" indent="-285750" defTabSz="889000">
              <a:lnSpc>
                <a:spcPct val="90000"/>
              </a:lnSpc>
              <a:spcBef>
                <a:spcPct val="0"/>
              </a:spcBef>
              <a:spcAft>
                <a:spcPct val="35000"/>
              </a:spcAft>
              <a:buFont typeface="Arial"/>
              <a:buChar char="•"/>
            </a:pPr>
            <a:r>
              <a:rPr lang="en-GB" sz="2800" noProof="0" dirty="0">
                <a:solidFill>
                  <a:schemeClr val="accent1"/>
                </a:solidFill>
                <a:latin typeface="+mj-lt"/>
              </a:rPr>
              <a:t>If using a buy-out price / substitution fee, set it at a level that is higher than the expected costs of most actions available to obligated parties</a:t>
            </a:r>
          </a:p>
        </p:txBody>
      </p:sp>
    </p:spTree>
    <p:extLst>
      <p:ext uri="{BB962C8B-B14F-4D97-AF65-F5344CB8AC3E}">
        <p14:creationId xmlns:p14="http://schemas.microsoft.com/office/powerpoint/2010/main" val="813783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F7461-871D-E137-24EE-89829FDAAEA7}"/>
              </a:ext>
            </a:extLst>
          </p:cNvPr>
          <p:cNvSpPr>
            <a:spLocks noGrp="1"/>
          </p:cNvSpPr>
          <p:nvPr>
            <p:ph type="title"/>
          </p:nvPr>
        </p:nvSpPr>
        <p:spPr>
          <a:xfrm>
            <a:off x="2966028" y="0"/>
            <a:ext cx="9225972" cy="903879"/>
          </a:xfrm>
        </p:spPr>
        <p:txBody>
          <a:bodyPr>
            <a:normAutofit/>
          </a:bodyPr>
          <a:lstStyle/>
          <a:p>
            <a:r>
              <a:rPr lang="en-GB" sz="3600" noProof="0" dirty="0"/>
              <a:t>Key benefits of EEOS</a:t>
            </a:r>
          </a:p>
        </p:txBody>
      </p:sp>
      <p:sp>
        <p:nvSpPr>
          <p:cNvPr id="3" name="Content Placeholder 2">
            <a:extLst>
              <a:ext uri="{FF2B5EF4-FFF2-40B4-BE49-F238E27FC236}">
                <a16:creationId xmlns:a16="http://schemas.microsoft.com/office/drawing/2014/main" id="{9AC211FE-E170-341E-8325-9FABC82019E7}"/>
              </a:ext>
            </a:extLst>
          </p:cNvPr>
          <p:cNvSpPr>
            <a:spLocks noGrp="1"/>
          </p:cNvSpPr>
          <p:nvPr>
            <p:ph idx="1"/>
          </p:nvPr>
        </p:nvSpPr>
        <p:spPr>
          <a:xfrm>
            <a:off x="741812" y="1145899"/>
            <a:ext cx="11095961" cy="4760631"/>
          </a:xfrm>
        </p:spPr>
        <p:txBody>
          <a:bodyPr>
            <a:normAutofit/>
          </a:bodyPr>
          <a:lstStyle/>
          <a:p>
            <a:pPr>
              <a:lnSpc>
                <a:spcPct val="100000"/>
              </a:lnSpc>
              <a:spcBef>
                <a:spcPts val="1200"/>
              </a:spcBef>
              <a:spcAft>
                <a:spcPts val="1200"/>
              </a:spcAft>
              <a:buFont typeface="Wingdings" panose="05000000000000000000" pitchFamily="2" charset="2"/>
              <a:buChar char="ü"/>
            </a:pPr>
            <a:r>
              <a:rPr lang="en-GB" noProof="0" dirty="0"/>
              <a:t> Give visibility to energy efficiency / energy savings markets</a:t>
            </a:r>
          </a:p>
          <a:p>
            <a:pPr>
              <a:lnSpc>
                <a:spcPct val="100000"/>
              </a:lnSpc>
              <a:spcBef>
                <a:spcPts val="1200"/>
              </a:spcBef>
              <a:spcAft>
                <a:spcPts val="1200"/>
              </a:spcAft>
              <a:buFont typeface="Wingdings" panose="05000000000000000000" pitchFamily="2" charset="2"/>
              <a:buChar char="ü"/>
            </a:pPr>
            <a:r>
              <a:rPr lang="en-GB" dirty="0"/>
              <a:t> Increase credibility of energy efficiency actions </a:t>
            </a:r>
            <a:r>
              <a:rPr lang="en-GB" sz="2400" dirty="0"/>
              <a:t>(cf. catalogue of eligible action types ; validation of energy savings)</a:t>
            </a:r>
          </a:p>
          <a:p>
            <a:pPr>
              <a:lnSpc>
                <a:spcPct val="100000"/>
              </a:lnSpc>
              <a:spcBef>
                <a:spcPts val="1200"/>
              </a:spcBef>
              <a:spcAft>
                <a:spcPts val="1200"/>
              </a:spcAft>
              <a:buFont typeface="Wingdings" panose="05000000000000000000" pitchFamily="2" charset="2"/>
              <a:buChar char="ü"/>
            </a:pPr>
            <a:r>
              <a:rPr lang="en-GB" dirty="0"/>
              <a:t> Provide a complementary source of funding for EE investments</a:t>
            </a:r>
          </a:p>
          <a:p>
            <a:pPr>
              <a:lnSpc>
                <a:spcPct val="100000"/>
              </a:lnSpc>
              <a:spcBef>
                <a:spcPts val="1200"/>
              </a:spcBef>
              <a:spcAft>
                <a:spcPts val="1200"/>
              </a:spcAft>
              <a:buFont typeface="Wingdings" panose="05000000000000000000" pitchFamily="2" charset="2"/>
              <a:buChar char="ü"/>
            </a:pPr>
            <a:r>
              <a:rPr lang="en-GB" noProof="0" dirty="0"/>
              <a:t> Stimulate new market opportunities </a:t>
            </a:r>
            <a:r>
              <a:rPr lang="en-GB" dirty="0"/>
              <a:t>for both, incumbent players (e.g. energy suppliers) and new comers (e.g. </a:t>
            </a:r>
            <a:r>
              <a:rPr lang="en-GB" dirty="0" err="1"/>
              <a:t>ESCos</a:t>
            </a:r>
            <a:r>
              <a:rPr lang="en-GB" dirty="0"/>
              <a:t>)</a:t>
            </a:r>
            <a:endParaRPr lang="en-GB" noProof="0" dirty="0"/>
          </a:p>
          <a:p>
            <a:pPr>
              <a:lnSpc>
                <a:spcPct val="100000"/>
              </a:lnSpc>
              <a:spcBef>
                <a:spcPts val="1200"/>
              </a:spcBef>
              <a:spcAft>
                <a:spcPts val="1200"/>
              </a:spcAft>
              <a:buFont typeface="Wingdings" panose="05000000000000000000" pitchFamily="2" charset="2"/>
              <a:buChar char="ü"/>
            </a:pPr>
            <a:r>
              <a:rPr lang="en-GB" dirty="0"/>
              <a:t> Communication / marketing means of energy suppliers much stronger than the ones of public bodies</a:t>
            </a:r>
            <a:endParaRPr lang="en-GB" noProof="0" dirty="0"/>
          </a:p>
        </p:txBody>
      </p:sp>
      <p:sp>
        <p:nvSpPr>
          <p:cNvPr id="4" name="Slide Number Placeholder 3">
            <a:extLst>
              <a:ext uri="{FF2B5EF4-FFF2-40B4-BE49-F238E27FC236}">
                <a16:creationId xmlns:a16="http://schemas.microsoft.com/office/drawing/2014/main" id="{4DD42FE0-EF38-ECD2-49B6-7124A9EF9630}"/>
              </a:ext>
            </a:extLst>
          </p:cNvPr>
          <p:cNvSpPr>
            <a:spLocks noGrp="1"/>
          </p:cNvSpPr>
          <p:nvPr>
            <p:ph type="sldNum" sz="quarter" idx="12"/>
          </p:nvPr>
        </p:nvSpPr>
        <p:spPr/>
        <p:txBody>
          <a:bodyPr/>
          <a:lstStyle/>
          <a:p>
            <a:fld id="{D03C8918-B954-4A43-B948-19DD653BC222}" type="slidenum">
              <a:rPr lang="en-GB" noProof="0" smtClean="0"/>
              <a:t>9</a:t>
            </a:fld>
            <a:endParaRPr lang="en-GB" noProof="0" dirty="0"/>
          </a:p>
        </p:txBody>
      </p:sp>
    </p:spTree>
    <p:extLst>
      <p:ext uri="{BB962C8B-B14F-4D97-AF65-F5344CB8AC3E}">
        <p14:creationId xmlns:p14="http://schemas.microsoft.com/office/powerpoint/2010/main" val="86945122"/>
      </p:ext>
    </p:extLst>
  </p:cSld>
  <p:clrMapOvr>
    <a:masterClrMapping/>
  </p:clrMapOvr>
</p:sld>
</file>

<file path=ppt/theme/theme1.xml><?xml version="1.0" encoding="utf-8"?>
<a:theme xmlns:a="http://schemas.openxmlformats.org/drawingml/2006/main" name="Title ">
  <a:themeElements>
    <a:clrScheme name="ENSMOV Plus">
      <a:dk1>
        <a:srgbClr val="294179"/>
      </a:dk1>
      <a:lt1>
        <a:sysClr val="window" lastClr="FFFFFF"/>
      </a:lt1>
      <a:dk2>
        <a:srgbClr val="294179"/>
      </a:dk2>
      <a:lt2>
        <a:srgbClr val="FFFFFF"/>
      </a:lt2>
      <a:accent1>
        <a:srgbClr val="294179"/>
      </a:accent1>
      <a:accent2>
        <a:srgbClr val="247DB8"/>
      </a:accent2>
      <a:accent3>
        <a:srgbClr val="00A8DE"/>
      </a:accent3>
      <a:accent4>
        <a:srgbClr val="06D6A0"/>
      </a:accent4>
      <a:accent5>
        <a:srgbClr val="5B9BD5"/>
      </a:accent5>
      <a:accent6>
        <a:srgbClr val="000000"/>
      </a:accent6>
      <a:hlink>
        <a:srgbClr val="00A8DE"/>
      </a:hlink>
      <a:folHlink>
        <a:srgbClr val="247DB8"/>
      </a:folHlink>
    </a:clrScheme>
    <a:fontScheme name="ENSMOV Plus">
      <a:majorFont>
        <a:latin typeface="Tahoma"/>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 ensmov plus" id="{0A0BC4B8-1F9E-4647-832A-2D02629964B3}" vid="{338F5293-B4C7-4B34-BA1D-6A857BB8BCC9}"/>
    </a:ext>
  </a:extLst>
</a:theme>
</file>

<file path=ppt/theme/theme2.xml><?xml version="1.0" encoding="utf-8"?>
<a:theme xmlns:a="http://schemas.openxmlformats.org/drawingml/2006/main" name="Presentation slides">
  <a:themeElements>
    <a:clrScheme name="ENSMOV Plus">
      <a:dk1>
        <a:srgbClr val="294179"/>
      </a:dk1>
      <a:lt1>
        <a:sysClr val="window" lastClr="FFFFFF"/>
      </a:lt1>
      <a:dk2>
        <a:srgbClr val="294179"/>
      </a:dk2>
      <a:lt2>
        <a:srgbClr val="FFFFFF"/>
      </a:lt2>
      <a:accent1>
        <a:srgbClr val="294179"/>
      </a:accent1>
      <a:accent2>
        <a:srgbClr val="247DB8"/>
      </a:accent2>
      <a:accent3>
        <a:srgbClr val="00A8DE"/>
      </a:accent3>
      <a:accent4>
        <a:srgbClr val="06D6A0"/>
      </a:accent4>
      <a:accent5>
        <a:srgbClr val="5B9BD5"/>
      </a:accent5>
      <a:accent6>
        <a:srgbClr val="000000"/>
      </a:accent6>
      <a:hlink>
        <a:srgbClr val="00A8DE"/>
      </a:hlink>
      <a:folHlink>
        <a:srgbClr val="247DB8"/>
      </a:folHlink>
    </a:clrScheme>
    <a:fontScheme name="ENSMOV Plus">
      <a:majorFont>
        <a:latin typeface="Tahoma"/>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Partners">
  <a:themeElements>
    <a:clrScheme name="ENSMOV Plus">
      <a:dk1>
        <a:srgbClr val="294179"/>
      </a:dk1>
      <a:lt1>
        <a:sysClr val="window" lastClr="FFFFFF"/>
      </a:lt1>
      <a:dk2>
        <a:srgbClr val="294179"/>
      </a:dk2>
      <a:lt2>
        <a:srgbClr val="FFFFFF"/>
      </a:lt2>
      <a:accent1>
        <a:srgbClr val="294179"/>
      </a:accent1>
      <a:accent2>
        <a:srgbClr val="247DB8"/>
      </a:accent2>
      <a:accent3>
        <a:srgbClr val="00A8DE"/>
      </a:accent3>
      <a:accent4>
        <a:srgbClr val="06D6A0"/>
      </a:accent4>
      <a:accent5>
        <a:srgbClr val="5B9BD5"/>
      </a:accent5>
      <a:accent6>
        <a:srgbClr val="000000"/>
      </a:accent6>
      <a:hlink>
        <a:srgbClr val="00A8DE"/>
      </a:hlink>
      <a:folHlink>
        <a:srgbClr val="247DB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 ensmov plus" id="{0A0BC4B8-1F9E-4647-832A-2D02629964B3}" vid="{338F5293-B4C7-4B34-BA1D-6A857BB8BCC9}"/>
    </a:ext>
  </a:extLst>
</a:theme>
</file>

<file path=ppt/theme/theme4.xml><?xml version="1.0" encoding="utf-8"?>
<a:theme xmlns:a="http://schemas.openxmlformats.org/drawingml/2006/main" name="Contact">
  <a:themeElements>
    <a:clrScheme name="ENSMOV Plus">
      <a:dk1>
        <a:srgbClr val="294179"/>
      </a:dk1>
      <a:lt1>
        <a:sysClr val="window" lastClr="FFFFFF"/>
      </a:lt1>
      <a:dk2>
        <a:srgbClr val="294179"/>
      </a:dk2>
      <a:lt2>
        <a:srgbClr val="FFFFFF"/>
      </a:lt2>
      <a:accent1>
        <a:srgbClr val="294179"/>
      </a:accent1>
      <a:accent2>
        <a:srgbClr val="247DB8"/>
      </a:accent2>
      <a:accent3>
        <a:srgbClr val="00A8DE"/>
      </a:accent3>
      <a:accent4>
        <a:srgbClr val="06D6A0"/>
      </a:accent4>
      <a:accent5>
        <a:srgbClr val="5B9BD5"/>
      </a:accent5>
      <a:accent6>
        <a:srgbClr val="000000"/>
      </a:accent6>
      <a:hlink>
        <a:srgbClr val="00A8DE"/>
      </a:hlink>
      <a:folHlink>
        <a:srgbClr val="247DB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 ensmov plus" id="{0A0BC4B8-1F9E-4647-832A-2D02629964B3}" vid="{338F5293-B4C7-4B34-BA1D-6A857BB8BCC9}"/>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53860fbb-44d6-4238-b364-d734b1669ac4" xsi:nil="true"/>
    <lcf76f155ced4ddcb4097134ff3c332f xmlns="4b1ba0fd-19b3-4c7e-bd46-de009a0675b4">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9E57887D760484DA61420E23E0BF681" ma:contentTypeVersion="17" ma:contentTypeDescription="Crée un document." ma:contentTypeScope="" ma:versionID="d43e1e2460ad18244cf2a98c8ef7b090">
  <xsd:schema xmlns:xsd="http://www.w3.org/2001/XMLSchema" xmlns:xs="http://www.w3.org/2001/XMLSchema" xmlns:p="http://schemas.microsoft.com/office/2006/metadata/properties" xmlns:ns2="4b1ba0fd-19b3-4c7e-bd46-de009a0675b4" xmlns:ns3="53860fbb-44d6-4238-b364-d734b1669ac4" targetNamespace="http://schemas.microsoft.com/office/2006/metadata/properties" ma:root="true" ma:fieldsID="08e797320d5f3b5fca39a8273d26bec8" ns2:_="" ns3:_="">
    <xsd:import namespace="4b1ba0fd-19b3-4c7e-bd46-de009a0675b4"/>
    <xsd:import namespace="53860fbb-44d6-4238-b364-d734b1669ac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b1ba0fd-19b3-4c7e-bd46-de009a0675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Balises d’images" ma:readOnly="false" ma:fieldId="{5cf76f15-5ced-4ddc-b409-7134ff3c332f}" ma:taxonomyMulti="true" ma:sspId="7cb12b0e-00a5-4551-8a19-a15de1741bab"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dexed="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3860fbb-44d6-4238-b364-d734b1669ac4" elementFormDefault="qualified">
    <xsd:import namespace="http://schemas.microsoft.com/office/2006/documentManagement/types"/>
    <xsd:import namespace="http://schemas.microsoft.com/office/infopath/2007/PartnerControls"/>
    <xsd:element name="SharedWithUsers" ma:index="12"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Partagé avec détails" ma:internalName="SharedWithDetails" ma:readOnly="true">
      <xsd:simpleType>
        <xsd:restriction base="dms:Note">
          <xsd:maxLength value="255"/>
        </xsd:restriction>
      </xsd:simpleType>
    </xsd:element>
    <xsd:element name="TaxCatchAll" ma:index="20" nillable="true" ma:displayName="Taxonomy Catch All Column" ma:hidden="true" ma:list="{3428d9bc-4be1-41cd-80a3-2b66635b6367}" ma:internalName="TaxCatchAll" ma:showField="CatchAllData" ma:web="53860fbb-44d6-4238-b364-d734b1669ac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382A56B-6FFC-4FCA-88E0-B50EC30569CF}">
  <ds:schemaRefs>
    <ds:schemaRef ds:uri="http://schemas.microsoft.com/sharepoint/v3/contenttype/forms"/>
  </ds:schemaRefs>
</ds:datastoreItem>
</file>

<file path=customXml/itemProps2.xml><?xml version="1.0" encoding="utf-8"?>
<ds:datastoreItem xmlns:ds="http://schemas.openxmlformats.org/officeDocument/2006/customXml" ds:itemID="{2D160743-68A9-45EF-BF7C-8B6D2F0CE94E}">
  <ds:schemaRefs>
    <ds:schemaRef ds:uri="http://purl.org/dc/elements/1.1/"/>
    <ds:schemaRef ds:uri="4b1ba0fd-19b3-4c7e-bd46-de009a0675b4"/>
    <ds:schemaRef ds:uri="53860fbb-44d6-4238-b364-d734b1669ac4"/>
    <ds:schemaRef ds:uri="http://schemas.microsoft.com/office/infopath/2007/PartnerControls"/>
    <ds:schemaRef ds:uri="http://purl.org/dc/dcmitype/"/>
    <ds:schemaRef ds:uri="http://schemas.microsoft.com/office/2006/metadata/properties"/>
    <ds:schemaRef ds:uri="http://purl.org/dc/terms/"/>
    <ds:schemaRef ds:uri="http://schemas.microsoft.com/office/2006/documentManagement/type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F1936ECC-C95B-404C-8929-900E8346EA8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b1ba0fd-19b3-4c7e-bd46-de009a0675b4"/>
    <ds:schemaRef ds:uri="53860fbb-44d6-4238-b364-d734b1669ac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589</Words>
  <Application>Microsoft Office PowerPoint</Application>
  <PresentationFormat>Widescreen</PresentationFormat>
  <Paragraphs>98</Paragraphs>
  <Slides>11</Slides>
  <Notes>2</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11</vt:i4>
      </vt:variant>
    </vt:vector>
  </HeadingPairs>
  <TitlesOfParts>
    <vt:vector size="21" baseType="lpstr">
      <vt:lpstr>Arial</vt:lpstr>
      <vt:lpstr>Calibri</vt:lpstr>
      <vt:lpstr>Calibri Light</vt:lpstr>
      <vt:lpstr>Courier New</vt:lpstr>
      <vt:lpstr>Tahoma</vt:lpstr>
      <vt:lpstr>Wingdings</vt:lpstr>
      <vt:lpstr>Title </vt:lpstr>
      <vt:lpstr>Presentation slides</vt:lpstr>
      <vt:lpstr>Partners</vt:lpstr>
      <vt:lpstr>Contact</vt:lpstr>
      <vt:lpstr>Introducing ENSMOV Plus and quick overview of EEOS in Europe</vt:lpstr>
      <vt:lpstr>ENSMOV Plus in a nutshell</vt:lpstr>
      <vt:lpstr>Why is experience sharing essential?</vt:lpstr>
      <vt:lpstr>EEOS in EED energy savings obligation</vt:lpstr>
      <vt:lpstr>Overview of EEOS as of today</vt:lpstr>
      <vt:lpstr>Overview of EEOS’ results</vt:lpstr>
      <vt:lpstr>Rationale for EEOS</vt:lpstr>
      <vt:lpstr>Lessons learned: 20 years of EEOS in the EU</vt:lpstr>
      <vt:lpstr>Key benefits of EEOS</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Axelle Gallerand</dc:creator>
  <cp:lastModifiedBy>Jean-Sébastien Broc</cp:lastModifiedBy>
  <cp:revision>1</cp:revision>
  <dcterms:created xsi:type="dcterms:W3CDTF">2022-12-14T11:04:21Z</dcterms:created>
  <dcterms:modified xsi:type="dcterms:W3CDTF">2025-06-25T07:15:30Z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0x01010029E57887D760484DA61420E23E0BF681</vt:lpwstr>
  </property>
  <property fmtid="{D5CDD505-2E9C-101B-9397-08002B2CF9AE}" pid="3" name="MediaServiceImageTags">
    <vt:lpwstr/>
  </property>
</Properties>
</file>